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Lst>
  <p:notesMasterIdLst>
    <p:notesMasterId r:id="rId32"/>
  </p:notesMasterIdLst>
  <p:handoutMasterIdLst>
    <p:handoutMasterId r:id="rId33"/>
  </p:handoutMasterIdLst>
  <p:sldIdLst>
    <p:sldId id="337" r:id="rId3"/>
    <p:sldId id="314" r:id="rId4"/>
    <p:sldId id="346" r:id="rId5"/>
    <p:sldId id="386" r:id="rId6"/>
    <p:sldId id="350" r:id="rId7"/>
    <p:sldId id="381" r:id="rId8"/>
    <p:sldId id="382" r:id="rId9"/>
    <p:sldId id="351" r:id="rId10"/>
    <p:sldId id="354" r:id="rId11"/>
    <p:sldId id="355" r:id="rId12"/>
    <p:sldId id="357" r:id="rId13"/>
    <p:sldId id="359" r:id="rId14"/>
    <p:sldId id="360" r:id="rId15"/>
    <p:sldId id="361" r:id="rId16"/>
    <p:sldId id="362" r:id="rId17"/>
    <p:sldId id="384" r:id="rId18"/>
    <p:sldId id="363" r:id="rId19"/>
    <p:sldId id="364" r:id="rId20"/>
    <p:sldId id="365" r:id="rId21"/>
    <p:sldId id="352" r:id="rId22"/>
    <p:sldId id="367" r:id="rId23"/>
    <p:sldId id="369" r:id="rId24"/>
    <p:sldId id="370" r:id="rId25"/>
    <p:sldId id="371" r:id="rId26"/>
    <p:sldId id="372" r:id="rId27"/>
    <p:sldId id="376" r:id="rId28"/>
    <p:sldId id="375" r:id="rId29"/>
    <p:sldId id="377" r:id="rId30"/>
    <p:sldId id="325" r:id="rId31"/>
  </p:sldIdLst>
  <p:sldSz cx="18288000" cy="10287000"/>
  <p:notesSz cx="6858000" cy="9144000"/>
  <p:embeddedFontLst>
    <p:embeddedFont>
      <p:font typeface="Tw Cen MT" panose="020B0602020104020603" pitchFamily="34" charset="0"/>
      <p:regular r:id="rId34"/>
      <p:bold r:id="rId35"/>
      <p:italic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2F54"/>
    <a:srgbClr val="000080"/>
    <a:srgbClr val="1F4293"/>
    <a:srgbClr val="FFFEF3"/>
    <a:srgbClr val="233F68"/>
    <a:srgbClr val="252525"/>
    <a:srgbClr val="9EB09C"/>
    <a:srgbClr val="5E6E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83212" autoAdjust="0"/>
  </p:normalViewPr>
  <p:slideViewPr>
    <p:cSldViewPr snapToGrid="0">
      <p:cViewPr varScale="1">
        <p:scale>
          <a:sx n="41" d="100"/>
          <a:sy n="41" d="100"/>
        </p:scale>
        <p:origin x="820" y="3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644"/>
    </p:cViewPr>
  </p:sorterViewPr>
  <p:notesViewPr>
    <p:cSldViewPr snapToGrid="0">
      <p:cViewPr varScale="1">
        <p:scale>
          <a:sx n="56" d="100"/>
          <a:sy n="56" d="100"/>
        </p:scale>
        <p:origin x="2588" y="5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font" Target="fonts/font1.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A2E5C89-0215-4926-A1FB-177B46EB65D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D07E0B68-CE54-4226-A68A-4EF5E1B6D2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AA797AA-BE39-470C-B2CB-FA57198A232F}" type="datetimeFigureOut">
              <a:rPr lang="en-CA" smtClean="0"/>
              <a:t>2024-11-13</a:t>
            </a:fld>
            <a:endParaRPr lang="en-CA"/>
          </a:p>
        </p:txBody>
      </p:sp>
      <p:sp>
        <p:nvSpPr>
          <p:cNvPr id="4" name="Footer Placeholder 3">
            <a:extLst>
              <a:ext uri="{FF2B5EF4-FFF2-40B4-BE49-F238E27FC236}">
                <a16:creationId xmlns:a16="http://schemas.microsoft.com/office/drawing/2014/main" id="{B7F7C1A6-1B12-46B6-A8EE-46F4D51BE0E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F3FB7934-6E26-4959-AA73-16A5402F473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7A5611A-EC50-4030-AD4C-FFC3ADC3DEC3}" type="slidenum">
              <a:rPr lang="en-CA" smtClean="0"/>
              <a:t>‹#›</a:t>
            </a:fld>
            <a:endParaRPr lang="en-CA"/>
          </a:p>
        </p:txBody>
      </p:sp>
    </p:spTree>
    <p:extLst>
      <p:ext uri="{BB962C8B-B14F-4D97-AF65-F5344CB8AC3E}">
        <p14:creationId xmlns:p14="http://schemas.microsoft.com/office/powerpoint/2010/main" val="13519379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0AD099-8483-409F-A5CD-42DB4EF6B337}" type="datetimeFigureOut">
              <a:rPr lang="en-CA" smtClean="0"/>
              <a:t>2024-11-13</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D881AD-0DAD-49D1-97EE-8E25D2F16800}" type="slidenum">
              <a:rPr lang="en-CA" smtClean="0"/>
              <a:t>‹#›</a:t>
            </a:fld>
            <a:endParaRPr lang="en-CA"/>
          </a:p>
        </p:txBody>
      </p:sp>
    </p:spTree>
    <p:extLst>
      <p:ext uri="{BB962C8B-B14F-4D97-AF65-F5344CB8AC3E}">
        <p14:creationId xmlns:p14="http://schemas.microsoft.com/office/powerpoint/2010/main" val="1367348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4ED881AD-0DAD-49D1-97EE-8E25D2F16800}" type="slidenum">
              <a:rPr lang="en-CA" smtClean="0"/>
              <a:t>1</a:t>
            </a:fld>
            <a:endParaRPr lang="en-CA"/>
          </a:p>
        </p:txBody>
      </p:sp>
    </p:spTree>
    <p:extLst>
      <p:ext uri="{BB962C8B-B14F-4D97-AF65-F5344CB8AC3E}">
        <p14:creationId xmlns:p14="http://schemas.microsoft.com/office/powerpoint/2010/main" val="1477954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 ASTM C876 anything under -350mV CSE (Copper Sulphate Electrode) means that the probability of corrosion is over 90%.</a:t>
            </a:r>
            <a:endParaRPr lang="en-CA" dirty="0"/>
          </a:p>
        </p:txBody>
      </p:sp>
      <p:sp>
        <p:nvSpPr>
          <p:cNvPr id="4" name="Slide Number Placeholder 3"/>
          <p:cNvSpPr>
            <a:spLocks noGrp="1"/>
          </p:cNvSpPr>
          <p:nvPr>
            <p:ph type="sldNum" sz="quarter" idx="5"/>
          </p:nvPr>
        </p:nvSpPr>
        <p:spPr/>
        <p:txBody>
          <a:bodyPr/>
          <a:lstStyle/>
          <a:p>
            <a:fld id="{4ED881AD-0DAD-49D1-97EE-8E25D2F16800}" type="slidenum">
              <a:rPr lang="en-CA" smtClean="0"/>
              <a:t>22</a:t>
            </a:fld>
            <a:endParaRPr lang="en-CA"/>
          </a:p>
        </p:txBody>
      </p:sp>
    </p:spTree>
    <p:extLst>
      <p:ext uri="{BB962C8B-B14F-4D97-AF65-F5344CB8AC3E}">
        <p14:creationId xmlns:p14="http://schemas.microsoft.com/office/powerpoint/2010/main" val="61303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92800" lvl="0" indent="-457200" algn="just">
              <a:spcAft>
                <a:spcPts val="1000"/>
              </a:spcAft>
              <a:buFont typeface="Arial" panose="020B0604020202020204" pitchFamily="34" charset="0"/>
              <a:buChar char="•"/>
            </a:pPr>
            <a:r>
              <a:rPr lang="en-CA" sz="2800" u="sng" dirty="0">
                <a:solidFill>
                  <a:prstClr val="black"/>
                </a:solidFill>
                <a:latin typeface="Tw Cen MT"/>
              </a:rPr>
              <a:t>Zinc-epoxy</a:t>
            </a:r>
            <a:r>
              <a:rPr lang="en-CA" sz="2800" dirty="0">
                <a:solidFill>
                  <a:prstClr val="black"/>
                </a:solidFill>
                <a:latin typeface="Tw Cen MT"/>
              </a:rPr>
              <a:t> coatings showed the </a:t>
            </a:r>
            <a:r>
              <a:rPr lang="en-CA" sz="2800" b="1" dirty="0">
                <a:solidFill>
                  <a:prstClr val="black"/>
                </a:solidFill>
                <a:latin typeface="Tw Cen MT"/>
              </a:rPr>
              <a:t>best overall</a:t>
            </a:r>
            <a:r>
              <a:rPr lang="en-CA" sz="2800" dirty="0">
                <a:solidFill>
                  <a:prstClr val="black"/>
                </a:solidFill>
                <a:latin typeface="Tw Cen MT"/>
              </a:rPr>
              <a:t> corrosion mitigating characteristics - likely due to the </a:t>
            </a:r>
            <a:r>
              <a:rPr lang="en-CA" sz="2800" b="1" dirty="0">
                <a:solidFill>
                  <a:prstClr val="black"/>
                </a:solidFill>
                <a:latin typeface="Tw Cen MT"/>
              </a:rPr>
              <a:t>physically protective nature</a:t>
            </a:r>
            <a:r>
              <a:rPr lang="en-CA" sz="2800" dirty="0">
                <a:solidFill>
                  <a:prstClr val="black"/>
                </a:solidFill>
                <a:latin typeface="Tw Cen MT"/>
              </a:rPr>
              <a:t> of the epoxy and the </a:t>
            </a:r>
            <a:r>
              <a:rPr lang="en-CA" sz="2800" b="1" dirty="0">
                <a:solidFill>
                  <a:prstClr val="black"/>
                </a:solidFill>
                <a:latin typeface="Tw Cen MT"/>
              </a:rPr>
              <a:t>sacrificial anodic characteristic</a:t>
            </a:r>
            <a:r>
              <a:rPr lang="en-CA" sz="2800" dirty="0">
                <a:solidFill>
                  <a:prstClr val="black"/>
                </a:solidFill>
                <a:latin typeface="Tw Cen MT"/>
              </a:rPr>
              <a:t> of the zinc to sacrifice itself and minimize hot spotting. </a:t>
            </a:r>
          </a:p>
          <a:p>
            <a:pPr marL="892800" lvl="0" indent="-457200" algn="just">
              <a:spcAft>
                <a:spcPts val="1000"/>
              </a:spcAft>
              <a:buFont typeface="Arial" panose="020B0604020202020204" pitchFamily="34" charset="0"/>
              <a:buChar char="•"/>
            </a:pPr>
            <a:r>
              <a:rPr lang="en-CA" sz="2800" b="1" dirty="0">
                <a:solidFill>
                  <a:prstClr val="black"/>
                </a:solidFill>
                <a:latin typeface="Tw Cen MT"/>
              </a:rPr>
              <a:t>Somewhat surprising</a:t>
            </a:r>
            <a:r>
              <a:rPr lang="en-CA" sz="2800" dirty="0">
                <a:solidFill>
                  <a:prstClr val="black"/>
                </a:solidFill>
                <a:latin typeface="Tw Cen MT"/>
              </a:rPr>
              <a:t>: The </a:t>
            </a:r>
            <a:r>
              <a:rPr lang="en-CA" sz="2800" u="sng" dirty="0">
                <a:solidFill>
                  <a:prstClr val="black"/>
                </a:solidFill>
                <a:latin typeface="Tw Cen MT"/>
              </a:rPr>
              <a:t>ground down, bright finish </a:t>
            </a:r>
            <a:r>
              <a:rPr lang="en-CA" sz="2800" dirty="0">
                <a:solidFill>
                  <a:prstClr val="black"/>
                </a:solidFill>
                <a:latin typeface="Tw Cen MT"/>
              </a:rPr>
              <a:t>bar with no coating, anode or any other additional corrosion mitigating system, except for the alkaline environment it existed in, </a:t>
            </a:r>
            <a:r>
              <a:rPr lang="en-CA" sz="2800" b="1" dirty="0">
                <a:solidFill>
                  <a:prstClr val="black"/>
                </a:solidFill>
                <a:latin typeface="Tw Cen MT"/>
              </a:rPr>
              <a:t>performed quite well </a:t>
            </a:r>
            <a:r>
              <a:rPr lang="en-CA" sz="2800" dirty="0">
                <a:solidFill>
                  <a:prstClr val="black"/>
                </a:solidFill>
                <a:latin typeface="Tw Cen MT"/>
              </a:rPr>
              <a:t>– second only to the zinc-epoxies.</a:t>
            </a:r>
          </a:p>
          <a:p>
            <a:pPr marL="892800" lvl="1" indent="-457200" algn="just">
              <a:spcAft>
                <a:spcPts val="1000"/>
              </a:spcAft>
              <a:buFont typeface="Arial" panose="020B0604020202020204" pitchFamily="34" charset="0"/>
              <a:buChar char="•"/>
            </a:pPr>
            <a:r>
              <a:rPr lang="en-CA" sz="2800" dirty="0">
                <a:solidFill>
                  <a:prstClr val="black"/>
                </a:solidFill>
                <a:latin typeface="Tw Cen MT"/>
              </a:rPr>
              <a:t>Likely due to the relatively </a:t>
            </a:r>
            <a:r>
              <a:rPr lang="en-CA" sz="2800" b="1" dirty="0">
                <a:solidFill>
                  <a:prstClr val="black"/>
                </a:solidFill>
                <a:latin typeface="Tw Cen MT"/>
              </a:rPr>
              <a:t>smooth surface </a:t>
            </a:r>
            <a:r>
              <a:rPr lang="en-CA" sz="2800" dirty="0">
                <a:solidFill>
                  <a:prstClr val="black"/>
                </a:solidFill>
                <a:latin typeface="Tw Cen MT"/>
              </a:rPr>
              <a:t>- making it somewhat difficult for </a:t>
            </a:r>
            <a:r>
              <a:rPr lang="en-CA" sz="2800" b="1" dirty="0">
                <a:solidFill>
                  <a:prstClr val="black"/>
                </a:solidFill>
                <a:latin typeface="Tw Cen MT"/>
              </a:rPr>
              <a:t>corrosion cells </a:t>
            </a:r>
            <a:r>
              <a:rPr lang="en-CA" sz="2800" dirty="0">
                <a:solidFill>
                  <a:prstClr val="black"/>
                </a:solidFill>
                <a:latin typeface="Tw Cen MT"/>
              </a:rPr>
              <a:t>to develop; as oppose to a rougher surface where it is microscopically easier for </a:t>
            </a:r>
            <a:r>
              <a:rPr lang="en-CA" sz="2800" b="1" dirty="0">
                <a:solidFill>
                  <a:prstClr val="black"/>
                </a:solidFill>
                <a:latin typeface="Tw Cen MT"/>
              </a:rPr>
              <a:t>oxygen differential cells</a:t>
            </a:r>
            <a:r>
              <a:rPr lang="en-CA" sz="2800" dirty="0">
                <a:solidFill>
                  <a:prstClr val="black"/>
                </a:solidFill>
                <a:latin typeface="Tw Cen MT"/>
              </a:rPr>
              <a:t> to nucleate. </a:t>
            </a:r>
          </a:p>
          <a:p>
            <a:pPr marL="892800" lvl="1" indent="-457200" algn="just">
              <a:spcAft>
                <a:spcPts val="1000"/>
              </a:spcAft>
              <a:buFont typeface="Arial" panose="020B0604020202020204" pitchFamily="34" charset="0"/>
              <a:buChar char="•"/>
            </a:pPr>
            <a:r>
              <a:rPr lang="en-CA" sz="2800" dirty="0">
                <a:solidFill>
                  <a:prstClr val="black"/>
                </a:solidFill>
                <a:latin typeface="Tw Cen MT"/>
              </a:rPr>
              <a:t>However, the reality of cleaning the corroded reinforcing steel’s surfaces to a </a:t>
            </a:r>
            <a:r>
              <a:rPr lang="en-CA" sz="2800" b="1" dirty="0">
                <a:solidFill>
                  <a:prstClr val="black"/>
                </a:solidFill>
                <a:latin typeface="Tw Cen MT"/>
              </a:rPr>
              <a:t>smooth bright finish</a:t>
            </a:r>
            <a:r>
              <a:rPr lang="en-CA" sz="2800" dirty="0">
                <a:solidFill>
                  <a:prstClr val="black"/>
                </a:solidFill>
                <a:latin typeface="Tw Cen MT"/>
              </a:rPr>
              <a:t> that we were able to create in controlled conditions is </a:t>
            </a:r>
            <a:r>
              <a:rPr lang="en-CA" sz="2800" b="1" dirty="0">
                <a:solidFill>
                  <a:prstClr val="black"/>
                </a:solidFill>
                <a:latin typeface="Tw Cen MT"/>
              </a:rPr>
              <a:t>very difficult </a:t>
            </a:r>
            <a:r>
              <a:rPr lang="en-CA" sz="2800" dirty="0">
                <a:solidFill>
                  <a:prstClr val="black"/>
                </a:solidFill>
                <a:latin typeface="Tw Cen MT"/>
              </a:rPr>
              <a:t>to achieve in real life - involving a myriad of challenges (access, time, location, weather). Therefore, this strategy should be attempted with caution.</a:t>
            </a:r>
          </a:p>
          <a:p>
            <a:pPr marL="892800" lvl="0" indent="-457200" algn="just">
              <a:spcAft>
                <a:spcPts val="1000"/>
              </a:spcAft>
              <a:buFont typeface="Arial" panose="020B0604020202020204" pitchFamily="34" charset="0"/>
              <a:buChar char="•"/>
            </a:pPr>
            <a:r>
              <a:rPr lang="en-CA" sz="2800" u="sng" dirty="0">
                <a:solidFill>
                  <a:prstClr val="black"/>
                </a:solidFill>
                <a:latin typeface="Tw Cen MT"/>
              </a:rPr>
              <a:t>Galvanic anodes </a:t>
            </a:r>
            <a:r>
              <a:rPr lang="en-CA" sz="2800" dirty="0">
                <a:solidFill>
                  <a:prstClr val="black"/>
                </a:solidFill>
                <a:latin typeface="Tw Cen MT"/>
              </a:rPr>
              <a:t>performed reasonably well and may be considered where </a:t>
            </a:r>
            <a:r>
              <a:rPr lang="en-CA" sz="2800" b="1" dirty="0">
                <a:solidFill>
                  <a:prstClr val="black"/>
                </a:solidFill>
                <a:latin typeface="Tw Cen MT"/>
              </a:rPr>
              <a:t>access</a:t>
            </a:r>
            <a:r>
              <a:rPr lang="en-CA" sz="2800" dirty="0">
                <a:solidFill>
                  <a:prstClr val="black"/>
                </a:solidFill>
                <a:latin typeface="Tw Cen MT"/>
              </a:rPr>
              <a:t> is a challenge and the possibility of </a:t>
            </a:r>
            <a:r>
              <a:rPr lang="en-CA" sz="2800" b="1" dirty="0">
                <a:solidFill>
                  <a:prstClr val="black"/>
                </a:solidFill>
                <a:latin typeface="Tw Cen MT"/>
              </a:rPr>
              <a:t>hot spotting </a:t>
            </a:r>
            <a:r>
              <a:rPr lang="en-CA" sz="2800" dirty="0">
                <a:solidFill>
                  <a:prstClr val="black"/>
                </a:solidFill>
                <a:latin typeface="Tw Cen MT"/>
              </a:rPr>
              <a:t>is unacceptable. It was and always will be difficult to directly compare galvanic anodes to coatings, especially in hot spotting. </a:t>
            </a:r>
          </a:p>
          <a:p>
            <a:endParaRPr lang="en-CA" dirty="0"/>
          </a:p>
        </p:txBody>
      </p:sp>
      <p:sp>
        <p:nvSpPr>
          <p:cNvPr id="4" name="Slide Number Placeholder 3"/>
          <p:cNvSpPr>
            <a:spLocks noGrp="1"/>
          </p:cNvSpPr>
          <p:nvPr>
            <p:ph type="sldNum" sz="quarter" idx="5"/>
          </p:nvPr>
        </p:nvSpPr>
        <p:spPr/>
        <p:txBody>
          <a:bodyPr/>
          <a:lstStyle/>
          <a:p>
            <a:fld id="{4ED881AD-0DAD-49D1-97EE-8E25D2F16800}" type="slidenum">
              <a:rPr lang="en-CA" smtClean="0"/>
              <a:t>25</a:t>
            </a:fld>
            <a:endParaRPr lang="en-CA"/>
          </a:p>
        </p:txBody>
      </p:sp>
    </p:spTree>
    <p:extLst>
      <p:ext uri="{BB962C8B-B14F-4D97-AF65-F5344CB8AC3E}">
        <p14:creationId xmlns:p14="http://schemas.microsoft.com/office/powerpoint/2010/main" val="1035753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92800" lvl="0" indent="-457200" algn="just">
              <a:spcAft>
                <a:spcPts val="1000"/>
              </a:spcAft>
              <a:buFont typeface="Arial" panose="020B0604020202020204" pitchFamily="34" charset="0"/>
              <a:buChar char="•"/>
            </a:pPr>
            <a:r>
              <a:rPr lang="en-CA" sz="1200" u="sng" dirty="0">
                <a:solidFill>
                  <a:prstClr val="black"/>
                </a:solidFill>
                <a:latin typeface="Tw Cen MT"/>
              </a:rPr>
              <a:t>Zinc</a:t>
            </a:r>
            <a:r>
              <a:rPr lang="en-CA" sz="1200" dirty="0">
                <a:solidFill>
                  <a:prstClr val="black"/>
                </a:solidFill>
                <a:latin typeface="Tw Cen MT"/>
              </a:rPr>
              <a:t> coatings are still a </a:t>
            </a:r>
            <a:r>
              <a:rPr lang="en-CA" sz="1200" b="1" dirty="0">
                <a:solidFill>
                  <a:prstClr val="black"/>
                </a:solidFill>
                <a:latin typeface="Tw Cen MT"/>
              </a:rPr>
              <a:t>worthy alternative</a:t>
            </a:r>
            <a:r>
              <a:rPr lang="en-CA" sz="1200" dirty="0">
                <a:solidFill>
                  <a:prstClr val="black"/>
                </a:solidFill>
                <a:latin typeface="Tw Cen MT"/>
              </a:rPr>
              <a:t>, especially for those who are very apprehensive about epoxy. Two specific zinc samples consistently performed poorly, but if they were removed from this study, the zinc coating category would come in second, only to zinc-epoxies. Also, </a:t>
            </a:r>
            <a:r>
              <a:rPr lang="en-CA" sz="1200" b="1" dirty="0">
                <a:solidFill>
                  <a:prstClr val="black"/>
                </a:solidFill>
                <a:latin typeface="Tw Cen MT"/>
              </a:rPr>
              <a:t>stay away from organic based </a:t>
            </a:r>
            <a:r>
              <a:rPr lang="en-CA" sz="1200" dirty="0">
                <a:solidFill>
                  <a:prstClr val="black"/>
                </a:solidFill>
                <a:latin typeface="Tw Cen MT"/>
              </a:rPr>
              <a:t>compounds, unless the zinc percentage is high.</a:t>
            </a:r>
          </a:p>
          <a:p>
            <a:pPr marL="892800" lvl="0" indent="-457200" algn="just">
              <a:spcAft>
                <a:spcPts val="1000"/>
              </a:spcAft>
              <a:buFont typeface="Arial" panose="020B0604020202020204" pitchFamily="34" charset="0"/>
              <a:buChar char="•"/>
            </a:pPr>
            <a:r>
              <a:rPr lang="en-CA" sz="1200" dirty="0">
                <a:solidFill>
                  <a:prstClr val="black"/>
                </a:solidFill>
                <a:latin typeface="Tw Cen MT"/>
              </a:rPr>
              <a:t>The </a:t>
            </a:r>
            <a:r>
              <a:rPr lang="en-CA" sz="1200" b="1" dirty="0">
                <a:solidFill>
                  <a:prstClr val="black"/>
                </a:solidFill>
                <a:latin typeface="Tw Cen MT"/>
              </a:rPr>
              <a:t>poorest performer </a:t>
            </a:r>
            <a:r>
              <a:rPr lang="en-CA" sz="1200" dirty="0">
                <a:solidFill>
                  <a:prstClr val="black"/>
                </a:solidFill>
                <a:latin typeface="Tw Cen MT"/>
              </a:rPr>
              <a:t>was the </a:t>
            </a:r>
            <a:r>
              <a:rPr lang="en-CA" sz="1200" u="sng" dirty="0">
                <a:solidFill>
                  <a:prstClr val="black"/>
                </a:solidFill>
                <a:latin typeface="Tw Cen MT"/>
              </a:rPr>
              <a:t>epoxy </a:t>
            </a:r>
            <a:r>
              <a:rPr lang="en-CA" sz="1200" dirty="0">
                <a:solidFill>
                  <a:prstClr val="black"/>
                </a:solidFill>
                <a:latin typeface="Tw Cen MT"/>
              </a:rPr>
              <a:t>coating, followed by the </a:t>
            </a:r>
            <a:r>
              <a:rPr lang="en-CA" sz="1200" u="sng" dirty="0">
                <a:solidFill>
                  <a:prstClr val="black"/>
                </a:solidFill>
                <a:latin typeface="Tw Cen MT"/>
              </a:rPr>
              <a:t>cementitious </a:t>
            </a:r>
            <a:r>
              <a:rPr lang="en-CA" sz="1200" dirty="0">
                <a:solidFill>
                  <a:prstClr val="black"/>
                </a:solidFill>
                <a:latin typeface="Tw Cen MT"/>
              </a:rPr>
              <a:t>coatings. </a:t>
            </a:r>
            <a:r>
              <a:rPr lang="en-CA" sz="1200" u="sng" dirty="0">
                <a:solidFill>
                  <a:prstClr val="black"/>
                </a:solidFill>
                <a:latin typeface="Tw Cen MT"/>
              </a:rPr>
              <a:t>Epoxy </a:t>
            </a:r>
            <a:r>
              <a:rPr lang="en-CA" sz="1200" dirty="0">
                <a:solidFill>
                  <a:prstClr val="black"/>
                </a:solidFill>
                <a:latin typeface="Tw Cen MT"/>
              </a:rPr>
              <a:t>works well when its coating is never compromised, which is almost never the case.  Any incident moisture that finds its way to the steel will become </a:t>
            </a:r>
            <a:r>
              <a:rPr lang="en-CA" sz="1200" b="1" dirty="0">
                <a:solidFill>
                  <a:prstClr val="black"/>
                </a:solidFill>
                <a:latin typeface="Tw Cen MT"/>
              </a:rPr>
              <a:t>trapped </a:t>
            </a:r>
            <a:r>
              <a:rPr lang="en-CA" sz="1200" dirty="0">
                <a:solidFill>
                  <a:prstClr val="black"/>
                </a:solidFill>
                <a:latin typeface="Tw Cen MT"/>
              </a:rPr>
              <a:t>and wreak havoc on the steel. Its advantage in impermeability to water is also a disadvantage as it separates the steel from a helpful alkaline environment.</a:t>
            </a:r>
          </a:p>
          <a:p>
            <a:pPr marL="892800" lvl="0" indent="-457200" algn="just">
              <a:spcAft>
                <a:spcPts val="1000"/>
              </a:spcAft>
              <a:buFont typeface="Arial" panose="020B0604020202020204" pitchFamily="34" charset="0"/>
              <a:buChar char="•"/>
            </a:pPr>
            <a:r>
              <a:rPr lang="en-CA" sz="1200" dirty="0">
                <a:solidFill>
                  <a:prstClr val="black"/>
                </a:solidFill>
                <a:latin typeface="Tw Cen MT"/>
              </a:rPr>
              <a:t>Like </a:t>
            </a:r>
            <a:r>
              <a:rPr lang="en-CA" sz="1200" u="sng" dirty="0">
                <a:solidFill>
                  <a:prstClr val="black"/>
                </a:solidFill>
                <a:latin typeface="Tw Cen MT"/>
              </a:rPr>
              <a:t>epoxy</a:t>
            </a:r>
            <a:r>
              <a:rPr lang="en-CA" sz="1200" dirty="0">
                <a:solidFill>
                  <a:prstClr val="black"/>
                </a:solidFill>
                <a:latin typeface="Tw Cen MT"/>
              </a:rPr>
              <a:t>, </a:t>
            </a:r>
            <a:r>
              <a:rPr lang="en-CA" sz="1200" u="sng" dirty="0">
                <a:solidFill>
                  <a:prstClr val="black"/>
                </a:solidFill>
                <a:latin typeface="Tw Cen MT"/>
              </a:rPr>
              <a:t>cementitious</a:t>
            </a:r>
            <a:r>
              <a:rPr lang="en-CA" sz="1200" dirty="0">
                <a:solidFill>
                  <a:prstClr val="black"/>
                </a:solidFill>
                <a:latin typeface="Tw Cen MT"/>
              </a:rPr>
              <a:t> coatings were also susceptible to </a:t>
            </a:r>
            <a:r>
              <a:rPr lang="en-CA" sz="1200" b="1" dirty="0">
                <a:solidFill>
                  <a:prstClr val="black"/>
                </a:solidFill>
                <a:latin typeface="Tw Cen MT"/>
              </a:rPr>
              <a:t>holes and gaps</a:t>
            </a:r>
            <a:r>
              <a:rPr lang="en-CA" sz="1200" dirty="0">
                <a:solidFill>
                  <a:prstClr val="black"/>
                </a:solidFill>
                <a:latin typeface="Tw Cen MT"/>
              </a:rPr>
              <a:t>, creating many opportunities for corrosion cells to be created. To make things worse, they </a:t>
            </a:r>
            <a:r>
              <a:rPr lang="en-CA" sz="1200" b="1" dirty="0">
                <a:solidFill>
                  <a:prstClr val="black"/>
                </a:solidFill>
                <a:latin typeface="Tw Cen MT"/>
              </a:rPr>
              <a:t>did not adhere well to the steel</a:t>
            </a:r>
            <a:r>
              <a:rPr lang="en-CA" sz="1200" dirty="0">
                <a:solidFill>
                  <a:prstClr val="black"/>
                </a:solidFill>
                <a:latin typeface="Tw Cen MT"/>
              </a:rPr>
              <a:t>, relative to the other coatings, which means </a:t>
            </a:r>
            <a:r>
              <a:rPr lang="en-CA" sz="1200" b="1" dirty="0">
                <a:solidFill>
                  <a:prstClr val="black"/>
                </a:solidFill>
                <a:latin typeface="Tw Cen MT"/>
              </a:rPr>
              <a:t>spalling</a:t>
            </a:r>
            <a:r>
              <a:rPr lang="en-CA" sz="1200" dirty="0">
                <a:solidFill>
                  <a:prstClr val="black"/>
                </a:solidFill>
                <a:latin typeface="Tw Cen MT"/>
              </a:rPr>
              <a:t> could occur sooner.</a:t>
            </a:r>
          </a:p>
          <a:p>
            <a:pPr marL="892800" lvl="0" indent="-457200" algn="just">
              <a:spcAft>
                <a:spcPts val="1000"/>
              </a:spcAft>
              <a:buFont typeface="Arial" panose="020B0604020202020204" pitchFamily="34" charset="0"/>
              <a:buChar char="•"/>
            </a:pPr>
            <a:r>
              <a:rPr lang="en-CA" sz="1200" dirty="0">
                <a:solidFill>
                  <a:prstClr val="black"/>
                </a:solidFill>
                <a:latin typeface="Tw Cen MT"/>
              </a:rPr>
              <a:t>With respect to individual overall performers, one of the straight </a:t>
            </a:r>
            <a:r>
              <a:rPr lang="en-CA" sz="1200" u="sng" dirty="0">
                <a:solidFill>
                  <a:prstClr val="black"/>
                </a:solidFill>
                <a:latin typeface="Tw Cen MT"/>
              </a:rPr>
              <a:t>zinc </a:t>
            </a:r>
            <a:r>
              <a:rPr lang="en-CA" sz="1200" dirty="0">
                <a:solidFill>
                  <a:prstClr val="black"/>
                </a:solidFill>
                <a:latin typeface="Tw Cen MT"/>
              </a:rPr>
              <a:t>coatings </a:t>
            </a:r>
            <a:r>
              <a:rPr lang="en-CA" sz="1200" b="1" dirty="0">
                <a:solidFill>
                  <a:prstClr val="black"/>
                </a:solidFill>
                <a:latin typeface="Tw Cen MT"/>
              </a:rPr>
              <a:t>performed the best</a:t>
            </a:r>
            <a:r>
              <a:rPr lang="en-CA" sz="1200" dirty="0">
                <a:solidFill>
                  <a:prstClr val="black"/>
                </a:solidFill>
                <a:latin typeface="Tw Cen MT"/>
              </a:rPr>
              <a:t>, with both the </a:t>
            </a:r>
            <a:r>
              <a:rPr lang="en-CA" sz="1200" u="sng" dirty="0">
                <a:solidFill>
                  <a:prstClr val="black"/>
                </a:solidFill>
                <a:latin typeface="Tw Cen MT"/>
              </a:rPr>
              <a:t>zinc-epoxies </a:t>
            </a:r>
            <a:r>
              <a:rPr lang="en-CA" sz="1200" dirty="0">
                <a:solidFill>
                  <a:prstClr val="black"/>
                </a:solidFill>
                <a:latin typeface="Tw Cen MT"/>
              </a:rPr>
              <a:t>in the top four and one of the </a:t>
            </a:r>
            <a:r>
              <a:rPr lang="en-CA" sz="1200" u="sng" dirty="0">
                <a:solidFill>
                  <a:prstClr val="black"/>
                </a:solidFill>
                <a:latin typeface="Tw Cen MT"/>
              </a:rPr>
              <a:t>galvanic anodes </a:t>
            </a:r>
            <a:r>
              <a:rPr lang="en-CA" sz="1200" dirty="0">
                <a:solidFill>
                  <a:prstClr val="black"/>
                </a:solidFill>
                <a:latin typeface="Tw Cen MT"/>
              </a:rPr>
              <a:t>at third best.</a:t>
            </a:r>
          </a:p>
          <a:p>
            <a:endParaRPr lang="en-CA" dirty="0"/>
          </a:p>
        </p:txBody>
      </p:sp>
      <p:sp>
        <p:nvSpPr>
          <p:cNvPr id="4" name="Slide Number Placeholder 3"/>
          <p:cNvSpPr>
            <a:spLocks noGrp="1"/>
          </p:cNvSpPr>
          <p:nvPr>
            <p:ph type="sldNum" sz="quarter" idx="5"/>
          </p:nvPr>
        </p:nvSpPr>
        <p:spPr/>
        <p:txBody>
          <a:bodyPr/>
          <a:lstStyle/>
          <a:p>
            <a:fld id="{4ED881AD-0DAD-49D1-97EE-8E25D2F16800}" type="slidenum">
              <a:rPr lang="en-CA" smtClean="0"/>
              <a:t>26</a:t>
            </a:fld>
            <a:endParaRPr lang="en-CA"/>
          </a:p>
        </p:txBody>
      </p:sp>
    </p:spTree>
    <p:extLst>
      <p:ext uri="{BB962C8B-B14F-4D97-AF65-F5344CB8AC3E}">
        <p14:creationId xmlns:p14="http://schemas.microsoft.com/office/powerpoint/2010/main" val="1150117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Needs </a:t>
            </a:r>
            <a:r>
              <a:rPr lang="en-US" dirty="0" err="1"/>
              <a:t>eplanation</a:t>
            </a:r>
            <a:endParaRPr lang="en-US" dirty="0"/>
          </a:p>
          <a:p>
            <a:pPr marL="171450" indent="-171450">
              <a:buFontTx/>
              <a:buChar char="-"/>
            </a:pPr>
            <a:r>
              <a:rPr lang="en-US" dirty="0"/>
              <a:t>This is summary of weighted rubric</a:t>
            </a:r>
          </a:p>
          <a:p>
            <a:pPr marL="171450" indent="-171450">
              <a:buFontTx/>
              <a:buChar char="-"/>
            </a:pPr>
            <a:r>
              <a:rPr lang="en-US" dirty="0"/>
              <a:t>Totaling quantitative scores consisting of categories like application, how much it corroded.</a:t>
            </a:r>
          </a:p>
          <a:p>
            <a:pPr marL="171450" indent="-171450">
              <a:buFontTx/>
              <a:buChar char="-"/>
            </a:pPr>
            <a:r>
              <a:rPr lang="en-US" dirty="0"/>
              <a:t>Certain results like actual corrosion measured was weighted more than other test results such as electrochemical and bend testing</a:t>
            </a:r>
          </a:p>
          <a:p>
            <a:pPr marL="171450" indent="-171450">
              <a:buFontTx/>
              <a:buChar char="-"/>
            </a:pPr>
            <a:r>
              <a:rPr lang="en-US" dirty="0" err="1"/>
              <a:t>Totalled</a:t>
            </a:r>
            <a:r>
              <a:rPr lang="en-US" dirty="0"/>
              <a:t> </a:t>
            </a:r>
            <a:endParaRPr lang="en-CA" dirty="0"/>
          </a:p>
        </p:txBody>
      </p:sp>
      <p:sp>
        <p:nvSpPr>
          <p:cNvPr id="4" name="Slide Number Placeholder 3"/>
          <p:cNvSpPr>
            <a:spLocks noGrp="1"/>
          </p:cNvSpPr>
          <p:nvPr>
            <p:ph type="sldNum" sz="quarter" idx="5"/>
          </p:nvPr>
        </p:nvSpPr>
        <p:spPr/>
        <p:txBody>
          <a:bodyPr/>
          <a:lstStyle/>
          <a:p>
            <a:fld id="{4ED881AD-0DAD-49D1-97EE-8E25D2F16800}" type="slidenum">
              <a:rPr lang="en-CA" smtClean="0"/>
              <a:t>27</a:t>
            </a:fld>
            <a:endParaRPr lang="en-CA"/>
          </a:p>
        </p:txBody>
      </p:sp>
    </p:spTree>
    <p:extLst>
      <p:ext uri="{BB962C8B-B14F-4D97-AF65-F5344CB8AC3E}">
        <p14:creationId xmlns:p14="http://schemas.microsoft.com/office/powerpoint/2010/main" val="2928742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at audience – Five on dice.</a:t>
            </a:r>
          </a:p>
          <a:p>
            <a:endParaRPr lang="en-US" dirty="0"/>
          </a:p>
          <a:p>
            <a:r>
              <a:rPr lang="en-US" dirty="0"/>
              <a:t>Show confidence in delivery.</a:t>
            </a:r>
            <a:endParaRPr lang="en-CA" dirty="0"/>
          </a:p>
        </p:txBody>
      </p:sp>
      <p:sp>
        <p:nvSpPr>
          <p:cNvPr id="4" name="Slide Number Placeholder 3"/>
          <p:cNvSpPr>
            <a:spLocks noGrp="1"/>
          </p:cNvSpPr>
          <p:nvPr>
            <p:ph type="sldNum" sz="quarter" idx="5"/>
          </p:nvPr>
        </p:nvSpPr>
        <p:spPr/>
        <p:txBody>
          <a:bodyPr/>
          <a:lstStyle/>
          <a:p>
            <a:fld id="{4ED881AD-0DAD-49D1-97EE-8E25D2F16800}" type="slidenum">
              <a:rPr lang="en-CA" smtClean="0"/>
              <a:t>2</a:t>
            </a:fld>
            <a:endParaRPr lang="en-CA"/>
          </a:p>
        </p:txBody>
      </p:sp>
    </p:spTree>
    <p:extLst>
      <p:ext uri="{BB962C8B-B14F-4D97-AF65-F5344CB8AC3E}">
        <p14:creationId xmlns:p14="http://schemas.microsoft.com/office/powerpoint/2010/main" val="783001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Chlorides, decarburization, water and other oxidizing species attack steel, after passive later has been broken down (due to </a:t>
            </a:r>
            <a:r>
              <a:rPr lang="en-US" dirty="0" err="1"/>
              <a:t>ph</a:t>
            </a:r>
            <a:r>
              <a:rPr lang="en-US" dirty="0"/>
              <a:t> of less than 9 or 10)</a:t>
            </a:r>
          </a:p>
          <a:p>
            <a:endParaRPr lang="en-US" dirty="0"/>
          </a:p>
          <a:p>
            <a:r>
              <a:rPr lang="en-US" dirty="0"/>
              <a:t>Overall steel grows 20%.</a:t>
            </a:r>
          </a:p>
          <a:p>
            <a:endParaRPr lang="en-US" dirty="0"/>
          </a:p>
          <a:p>
            <a:r>
              <a:rPr lang="en-US" dirty="0"/>
              <a:t>The small amount of corrosion product is 5 to 6 times it’s original volume.</a:t>
            </a:r>
          </a:p>
          <a:p>
            <a:endParaRPr lang="en-US" dirty="0"/>
          </a:p>
          <a:p>
            <a:r>
              <a:rPr lang="en-US" dirty="0"/>
              <a:t>Stress causes cracking, then eventually concrete spalls off.</a:t>
            </a:r>
            <a:endParaRPr lang="en-CA" dirty="0"/>
          </a:p>
        </p:txBody>
      </p:sp>
      <p:sp>
        <p:nvSpPr>
          <p:cNvPr id="4" name="Slide Number Placeholder 3"/>
          <p:cNvSpPr>
            <a:spLocks noGrp="1"/>
          </p:cNvSpPr>
          <p:nvPr>
            <p:ph type="sldNum" sz="quarter" idx="5"/>
          </p:nvPr>
        </p:nvSpPr>
        <p:spPr/>
        <p:txBody>
          <a:bodyPr/>
          <a:lstStyle/>
          <a:p>
            <a:fld id="{4ED881AD-0DAD-49D1-97EE-8E25D2F16800}" type="slidenum">
              <a:rPr lang="en-CA" smtClean="0"/>
              <a:t>4</a:t>
            </a:fld>
            <a:endParaRPr lang="en-CA"/>
          </a:p>
        </p:txBody>
      </p:sp>
    </p:spTree>
    <p:extLst>
      <p:ext uri="{BB962C8B-B14F-4D97-AF65-F5344CB8AC3E}">
        <p14:creationId xmlns:p14="http://schemas.microsoft.com/office/powerpoint/2010/main" val="654254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4ED881AD-0DAD-49D1-97EE-8E25D2F16800}" type="slidenum">
              <a:rPr lang="en-CA" smtClean="0"/>
              <a:t>5</a:t>
            </a:fld>
            <a:endParaRPr lang="en-CA"/>
          </a:p>
        </p:txBody>
      </p:sp>
    </p:spTree>
    <p:extLst>
      <p:ext uri="{BB962C8B-B14F-4D97-AF65-F5344CB8AC3E}">
        <p14:creationId xmlns:p14="http://schemas.microsoft.com/office/powerpoint/2010/main" val="1869426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better steel</a:t>
            </a:r>
          </a:p>
          <a:p>
            <a:r>
              <a:rPr lang="en-US" dirty="0"/>
              <a:t>Protect the steel</a:t>
            </a:r>
          </a:p>
          <a:p>
            <a:r>
              <a:rPr lang="en-US" dirty="0"/>
              <a:t>Use better concrete</a:t>
            </a:r>
          </a:p>
          <a:p>
            <a:r>
              <a:rPr lang="en-US" dirty="0"/>
              <a:t>Protect the concrete</a:t>
            </a:r>
            <a:endParaRPr lang="en-CA" dirty="0"/>
          </a:p>
        </p:txBody>
      </p:sp>
      <p:sp>
        <p:nvSpPr>
          <p:cNvPr id="4" name="Slide Number Placeholder 3"/>
          <p:cNvSpPr>
            <a:spLocks noGrp="1"/>
          </p:cNvSpPr>
          <p:nvPr>
            <p:ph type="sldNum" sz="quarter" idx="5"/>
          </p:nvPr>
        </p:nvSpPr>
        <p:spPr/>
        <p:txBody>
          <a:bodyPr/>
          <a:lstStyle/>
          <a:p>
            <a:fld id="{4ED881AD-0DAD-49D1-97EE-8E25D2F16800}" type="slidenum">
              <a:rPr lang="en-CA" smtClean="0"/>
              <a:t>6</a:t>
            </a:fld>
            <a:endParaRPr lang="en-CA"/>
          </a:p>
        </p:txBody>
      </p:sp>
    </p:spTree>
    <p:extLst>
      <p:ext uri="{BB962C8B-B14F-4D97-AF65-F5344CB8AC3E}">
        <p14:creationId xmlns:p14="http://schemas.microsoft.com/office/powerpoint/2010/main" val="2775358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sz="2800" b="1" cap="all" dirty="0">
                <a:solidFill>
                  <a:srgbClr val="002F65"/>
                </a:solidFill>
              </a:rPr>
              <a:t>Sample PREPARATION</a:t>
            </a:r>
          </a:p>
          <a:p>
            <a:pPr marL="892800" marR="0" lvl="1" algn="l" defTabSz="914400" rtl="0" eaLnBrk="1" fontAlgn="auto" latinLnBrk="0" hangingPunct="1">
              <a:lnSpc>
                <a:spcPct val="100000"/>
              </a:lnSpc>
              <a:spcBef>
                <a:spcPts val="0"/>
              </a:spcBef>
              <a:spcAft>
                <a:spcPts val="1000"/>
              </a:spcAft>
              <a:buClrTx/>
              <a:buSzTx/>
              <a:tabLst/>
              <a:defRPr/>
            </a:pPr>
            <a:r>
              <a:rPr kumimoji="0" lang="en-US" sz="2800" b="1" i="0" u="none" strike="noStrike" kern="1200" cap="none" spc="0" normalizeH="0" baseline="0" noProof="0" dirty="0">
                <a:ln>
                  <a:noFill/>
                </a:ln>
                <a:solidFill>
                  <a:sysClr val="windowText" lastClr="000000"/>
                </a:solidFill>
                <a:effectLst/>
                <a:uLnTx/>
                <a:uFillTx/>
                <a:latin typeface="Tw Cen MT" pitchFamily="34" charset="0"/>
                <a:ea typeface="+mn-ea"/>
                <a:cs typeface="+mn-cs"/>
              </a:rPr>
              <a:t>Cut</a:t>
            </a:r>
            <a:r>
              <a:rPr kumimoji="0" lang="en-US" sz="2800" b="0" i="0" u="none" strike="noStrike" kern="1200" cap="none" spc="0" normalizeH="0" baseline="0" noProof="0" dirty="0">
                <a:ln>
                  <a:noFill/>
                </a:ln>
                <a:solidFill>
                  <a:sysClr val="windowText" lastClr="000000"/>
                </a:solidFill>
                <a:effectLst/>
                <a:uLnTx/>
                <a:uFillTx/>
                <a:latin typeface="Tw Cen MT" pitchFamily="34" charset="0"/>
                <a:ea typeface="+mn-ea"/>
                <a:cs typeface="+mn-cs"/>
              </a:rPr>
              <a:t> reinforcing steel bar (3/8” Ø) into 16” sections. </a:t>
            </a:r>
          </a:p>
          <a:p>
            <a:pPr marL="892800" marR="0" lvl="1" algn="l" defTabSz="914400" rtl="0" eaLnBrk="1" fontAlgn="auto" latinLnBrk="0" hangingPunct="1">
              <a:lnSpc>
                <a:spcPct val="100000"/>
              </a:lnSpc>
              <a:spcBef>
                <a:spcPts val="0"/>
              </a:spcBef>
              <a:spcAft>
                <a:spcPts val="1000"/>
              </a:spcAft>
              <a:buClrTx/>
              <a:buSzTx/>
              <a:tabLst/>
              <a:defRPr/>
            </a:pPr>
            <a:r>
              <a:rPr kumimoji="0" lang="en-US" sz="2800" b="1" i="0" u="none" strike="noStrike" kern="1200" cap="none" spc="0" normalizeH="0" baseline="0" noProof="0" dirty="0">
                <a:ln>
                  <a:noFill/>
                </a:ln>
                <a:solidFill>
                  <a:sysClr val="windowText" lastClr="000000"/>
                </a:solidFill>
                <a:effectLst/>
                <a:uLnTx/>
                <a:uFillTx/>
                <a:latin typeface="Tw Cen MT" pitchFamily="34" charset="0"/>
                <a:ea typeface="+mn-ea"/>
                <a:cs typeface="+mn-cs"/>
              </a:rPr>
              <a:t>Filed</a:t>
            </a:r>
            <a:r>
              <a:rPr kumimoji="0" lang="en-US" sz="2800" b="0" i="0" u="none" strike="noStrike" kern="1200" cap="none" spc="0" normalizeH="0" baseline="0" noProof="0" dirty="0">
                <a:ln>
                  <a:noFill/>
                </a:ln>
                <a:solidFill>
                  <a:sysClr val="windowText" lastClr="000000"/>
                </a:solidFill>
                <a:effectLst/>
                <a:uLnTx/>
                <a:uFillTx/>
                <a:latin typeface="Tw Cen MT" pitchFamily="34" charset="0"/>
                <a:ea typeface="+mn-ea"/>
                <a:cs typeface="+mn-cs"/>
              </a:rPr>
              <a:t> edges, </a:t>
            </a:r>
            <a:r>
              <a:rPr kumimoji="0" lang="en-US" sz="2800" b="1" i="0" u="none" strike="noStrike" kern="1200" cap="none" spc="0" normalizeH="0" baseline="0" noProof="0" dirty="0">
                <a:ln>
                  <a:noFill/>
                </a:ln>
                <a:solidFill>
                  <a:sysClr val="windowText" lastClr="000000"/>
                </a:solidFill>
                <a:effectLst/>
                <a:uLnTx/>
                <a:uFillTx/>
                <a:latin typeface="Tw Cen MT" pitchFamily="34" charset="0"/>
                <a:ea typeface="+mn-ea"/>
                <a:cs typeface="+mn-cs"/>
              </a:rPr>
              <a:t>wire brush </a:t>
            </a:r>
            <a:r>
              <a:rPr kumimoji="0" lang="en-US" sz="2800" b="0" i="0" u="none" strike="noStrike" kern="1200" cap="none" spc="0" normalizeH="0" baseline="0" noProof="0" dirty="0">
                <a:ln>
                  <a:noFill/>
                </a:ln>
                <a:solidFill>
                  <a:sysClr val="windowText" lastClr="000000"/>
                </a:solidFill>
                <a:effectLst/>
                <a:uLnTx/>
                <a:uFillTx/>
                <a:latin typeface="Tw Cen MT" pitchFamily="34" charset="0"/>
                <a:ea typeface="+mn-ea"/>
                <a:cs typeface="+mn-cs"/>
              </a:rPr>
              <a:t>the surface and </a:t>
            </a:r>
            <a:r>
              <a:rPr kumimoji="0" lang="en-US" sz="2800" b="1" i="0" u="none" strike="noStrike" kern="1200" cap="none" spc="0" normalizeH="0" baseline="0" noProof="0" dirty="0">
                <a:ln>
                  <a:noFill/>
                </a:ln>
                <a:solidFill>
                  <a:sysClr val="windowText" lastClr="000000"/>
                </a:solidFill>
                <a:effectLst/>
                <a:uLnTx/>
                <a:uFillTx/>
                <a:latin typeface="Tw Cen MT" pitchFamily="34" charset="0"/>
                <a:ea typeface="+mn-ea"/>
                <a:cs typeface="+mn-cs"/>
              </a:rPr>
              <a:t>clean</a:t>
            </a:r>
            <a:r>
              <a:rPr kumimoji="0" lang="en-US" sz="2800" b="0" i="0" u="none" strike="noStrike" kern="1200" cap="none" spc="0" normalizeH="0" baseline="0" noProof="0" dirty="0">
                <a:ln>
                  <a:noFill/>
                </a:ln>
                <a:solidFill>
                  <a:sysClr val="windowText" lastClr="000000"/>
                </a:solidFill>
                <a:effectLst/>
                <a:uLnTx/>
                <a:uFillTx/>
                <a:latin typeface="Tw Cen MT" pitchFamily="34" charset="0"/>
                <a:ea typeface="+mn-ea"/>
                <a:cs typeface="+mn-cs"/>
              </a:rPr>
              <a:t> with acetone. </a:t>
            </a:r>
          </a:p>
          <a:p>
            <a:pPr marL="892800" marR="0" lvl="1" algn="l" defTabSz="914400" rtl="0" eaLnBrk="1" fontAlgn="auto" latinLnBrk="0" hangingPunct="1">
              <a:lnSpc>
                <a:spcPct val="100000"/>
              </a:lnSpc>
              <a:spcBef>
                <a:spcPts val="0"/>
              </a:spcBef>
              <a:spcAft>
                <a:spcPts val="1000"/>
              </a:spcAft>
              <a:buClrTx/>
              <a:buSzTx/>
              <a:tabLst/>
              <a:defRPr/>
            </a:pPr>
            <a:r>
              <a:rPr kumimoji="0" lang="en-US" sz="2800" b="1" i="0" u="none" strike="noStrike" kern="1200" cap="none" spc="0" normalizeH="0" baseline="0" noProof="0" dirty="0">
                <a:ln>
                  <a:noFill/>
                </a:ln>
                <a:solidFill>
                  <a:sysClr val="windowText" lastClr="000000"/>
                </a:solidFill>
                <a:effectLst/>
                <a:uLnTx/>
                <a:uFillTx/>
                <a:latin typeface="Tw Cen MT" pitchFamily="34" charset="0"/>
                <a:ea typeface="+mn-ea"/>
                <a:cs typeface="+mn-cs"/>
              </a:rPr>
              <a:t>Applied </a:t>
            </a:r>
            <a:r>
              <a:rPr kumimoji="0" lang="en-US" sz="2800" i="0" u="none" strike="noStrike" kern="1200" cap="none" spc="0" normalizeH="0" baseline="0" noProof="0" dirty="0">
                <a:ln>
                  <a:noFill/>
                </a:ln>
                <a:solidFill>
                  <a:sysClr val="windowText" lastClr="000000"/>
                </a:solidFill>
                <a:effectLst/>
                <a:uLnTx/>
                <a:uFillTx/>
                <a:latin typeface="Tw Cen MT" pitchFamily="34" charset="0"/>
                <a:ea typeface="+mn-ea"/>
                <a:cs typeface="+mn-cs"/>
              </a:rPr>
              <a:t>coatings</a:t>
            </a:r>
            <a:r>
              <a:rPr kumimoji="0" lang="en-US" sz="2800" b="1" i="0" u="none" strike="noStrike" kern="1200" cap="none" spc="0" normalizeH="0" baseline="0" noProof="0" dirty="0">
                <a:ln>
                  <a:noFill/>
                </a:ln>
                <a:solidFill>
                  <a:sysClr val="windowText" lastClr="000000"/>
                </a:solidFill>
                <a:effectLst/>
                <a:uLnTx/>
                <a:uFillTx/>
                <a:latin typeface="Tw Cen MT" pitchFamily="34" charset="0"/>
                <a:ea typeface="+mn-ea"/>
                <a:cs typeface="+mn-cs"/>
              </a:rPr>
              <a:t> </a:t>
            </a:r>
            <a:r>
              <a:rPr kumimoji="0" lang="en-US" sz="2800" b="0" i="0" u="none" strike="noStrike" kern="1200" cap="none" spc="0" normalizeH="0" baseline="0" noProof="0" dirty="0">
                <a:ln>
                  <a:noFill/>
                </a:ln>
                <a:solidFill>
                  <a:sysClr val="windowText" lastClr="000000"/>
                </a:solidFill>
                <a:effectLst/>
                <a:uLnTx/>
                <a:uFillTx/>
                <a:latin typeface="Tw Cen MT" pitchFamily="34" charset="0"/>
                <a:ea typeface="+mn-ea"/>
                <a:cs typeface="+mn-cs"/>
              </a:rPr>
              <a:t>per sketch shown earlier and installed </a:t>
            </a:r>
            <a:r>
              <a:rPr kumimoji="0" lang="en-US" sz="2800" b="1" i="0" u="none" strike="noStrike" kern="1200" cap="none" spc="0" normalizeH="0" baseline="0" noProof="0" dirty="0">
                <a:ln>
                  <a:noFill/>
                </a:ln>
                <a:solidFill>
                  <a:sysClr val="windowText" lastClr="000000"/>
                </a:solidFill>
                <a:effectLst/>
                <a:uLnTx/>
                <a:uFillTx/>
                <a:latin typeface="Tw Cen MT" pitchFamily="34" charset="0"/>
                <a:ea typeface="+mn-ea"/>
                <a:cs typeface="+mn-cs"/>
              </a:rPr>
              <a:t>galvanic</a:t>
            </a:r>
            <a:r>
              <a:rPr kumimoji="0" lang="en-US" sz="2800" b="0" i="0" u="none" strike="noStrike" kern="1200" cap="none" spc="0" normalizeH="0" baseline="0" noProof="0" dirty="0">
                <a:ln>
                  <a:noFill/>
                </a:ln>
                <a:solidFill>
                  <a:sysClr val="windowText" lastClr="000000"/>
                </a:solidFill>
                <a:effectLst/>
                <a:uLnTx/>
                <a:uFillTx/>
                <a:latin typeface="Tw Cen MT" pitchFamily="34" charset="0"/>
                <a:ea typeface="+mn-ea"/>
                <a:cs typeface="+mn-cs"/>
              </a:rPr>
              <a:t> anodes.</a:t>
            </a:r>
          </a:p>
          <a:p>
            <a:pPr marL="892800" marR="0" lvl="1" algn="l" defTabSz="914400" rtl="0" eaLnBrk="1" fontAlgn="auto" latinLnBrk="0" hangingPunct="1">
              <a:lnSpc>
                <a:spcPct val="100000"/>
              </a:lnSpc>
              <a:spcBef>
                <a:spcPts val="0"/>
              </a:spcBef>
              <a:spcAft>
                <a:spcPts val="1000"/>
              </a:spcAft>
              <a:buClrTx/>
              <a:buSzTx/>
              <a:tabLst/>
              <a:defRPr/>
            </a:pPr>
            <a:r>
              <a:rPr kumimoji="0" lang="en-US" sz="2800" b="0" i="0" u="none" strike="noStrike" kern="1200" cap="none" spc="0" normalizeH="0" baseline="0" noProof="0" dirty="0">
                <a:ln>
                  <a:noFill/>
                </a:ln>
                <a:solidFill>
                  <a:sysClr val="windowText" lastClr="000000"/>
                </a:solidFill>
                <a:effectLst/>
                <a:uLnTx/>
                <a:uFillTx/>
                <a:latin typeface="Tw Cen MT" pitchFamily="34" charset="0"/>
                <a:ea typeface="+mn-ea"/>
                <a:cs typeface="+mn-cs"/>
              </a:rPr>
              <a:t>Allowed for requisite </a:t>
            </a:r>
            <a:r>
              <a:rPr kumimoji="0" lang="en-US" sz="2800" b="1" i="0" u="none" strike="noStrike" kern="1200" cap="none" spc="0" normalizeH="0" baseline="0" noProof="0" dirty="0">
                <a:ln>
                  <a:noFill/>
                </a:ln>
                <a:solidFill>
                  <a:sysClr val="windowText" lastClr="000000"/>
                </a:solidFill>
                <a:effectLst/>
                <a:uLnTx/>
                <a:uFillTx/>
                <a:latin typeface="Tw Cen MT" pitchFamily="34" charset="0"/>
                <a:ea typeface="+mn-ea"/>
                <a:cs typeface="+mn-cs"/>
              </a:rPr>
              <a:t>drying and curing </a:t>
            </a:r>
            <a:r>
              <a:rPr kumimoji="0" lang="en-US" sz="2800" b="0" i="0" u="none" strike="noStrike" kern="1200" cap="none" spc="0" normalizeH="0" baseline="0" noProof="0" dirty="0">
                <a:ln>
                  <a:noFill/>
                </a:ln>
                <a:solidFill>
                  <a:sysClr val="windowText" lastClr="000000"/>
                </a:solidFill>
                <a:effectLst/>
                <a:uLnTx/>
                <a:uFillTx/>
                <a:latin typeface="Tw Cen MT" pitchFamily="34" charset="0"/>
                <a:ea typeface="+mn-ea"/>
                <a:cs typeface="+mn-cs"/>
              </a:rPr>
              <a:t>of coatings.</a:t>
            </a:r>
          </a:p>
          <a:p>
            <a:pPr marL="892800" marR="0" lvl="1" algn="l" defTabSz="914400" rtl="0" eaLnBrk="1" fontAlgn="auto" latinLnBrk="0" hangingPunct="1">
              <a:lnSpc>
                <a:spcPct val="100000"/>
              </a:lnSpc>
              <a:spcBef>
                <a:spcPts val="0"/>
              </a:spcBef>
              <a:spcAft>
                <a:spcPts val="1000"/>
              </a:spcAft>
              <a:buClrTx/>
              <a:buSzTx/>
              <a:tabLst/>
              <a:defRPr/>
            </a:pPr>
            <a:r>
              <a:rPr kumimoji="0" lang="en-US" sz="2800" b="0" i="0" u="none" strike="noStrike" kern="1200" cap="none" spc="0" normalizeH="0" baseline="0" noProof="0" dirty="0">
                <a:ln>
                  <a:noFill/>
                </a:ln>
                <a:solidFill>
                  <a:sysClr val="windowText" lastClr="000000"/>
                </a:solidFill>
                <a:effectLst/>
                <a:uLnTx/>
                <a:uFillTx/>
                <a:latin typeface="Tw Cen MT" pitchFamily="34" charset="0"/>
                <a:ea typeface="+mn-ea"/>
                <a:cs typeface="+mn-cs"/>
              </a:rPr>
              <a:t>Created cylindrical </a:t>
            </a:r>
            <a:r>
              <a:rPr kumimoji="0" lang="en-US" sz="2800" b="1" i="0" u="none" strike="noStrike" kern="1200" cap="none" spc="0" normalizeH="0" baseline="0" noProof="0" dirty="0">
                <a:ln>
                  <a:noFill/>
                </a:ln>
                <a:solidFill>
                  <a:sysClr val="windowText" lastClr="000000"/>
                </a:solidFill>
                <a:effectLst/>
                <a:uLnTx/>
                <a:uFillTx/>
                <a:latin typeface="Tw Cen MT" pitchFamily="34" charset="0"/>
                <a:ea typeface="+mn-ea"/>
                <a:cs typeface="+mn-cs"/>
              </a:rPr>
              <a:t>concrete forms </a:t>
            </a:r>
            <a:r>
              <a:rPr kumimoji="0" lang="en-US" sz="2800" b="0" i="0" u="none" strike="noStrike" kern="1200" cap="none" spc="0" normalizeH="0" baseline="0" noProof="0" dirty="0">
                <a:ln>
                  <a:noFill/>
                </a:ln>
                <a:solidFill>
                  <a:sysClr val="windowText" lastClr="000000"/>
                </a:solidFill>
                <a:effectLst/>
                <a:uLnTx/>
                <a:uFillTx/>
                <a:latin typeface="Tw Cen MT" pitchFamily="34" charset="0"/>
                <a:ea typeface="+mn-ea"/>
                <a:cs typeface="+mn-cs"/>
              </a:rPr>
              <a:t>to fit around coated steel samples.</a:t>
            </a:r>
          </a:p>
          <a:p>
            <a:pPr marL="892800" marR="0" lvl="1" algn="l" defTabSz="914400" rtl="0" eaLnBrk="1" fontAlgn="auto" latinLnBrk="0" hangingPunct="1">
              <a:lnSpc>
                <a:spcPct val="100000"/>
              </a:lnSpc>
              <a:spcBef>
                <a:spcPts val="0"/>
              </a:spcBef>
              <a:spcAft>
                <a:spcPts val="1000"/>
              </a:spcAft>
              <a:buClrTx/>
              <a:buSzTx/>
              <a:tabLst/>
              <a:defRPr/>
            </a:pPr>
            <a:r>
              <a:rPr kumimoji="0" lang="en-US" sz="2800" b="0" i="0" u="none" strike="noStrike" kern="1200" cap="none" spc="0" normalizeH="0" baseline="0" noProof="0" dirty="0">
                <a:ln>
                  <a:noFill/>
                </a:ln>
                <a:solidFill>
                  <a:sysClr val="windowText" lastClr="000000"/>
                </a:solidFill>
                <a:effectLst/>
                <a:uLnTx/>
                <a:uFillTx/>
                <a:latin typeface="Tw Cen MT" pitchFamily="34" charset="0"/>
                <a:ea typeface="+mn-ea"/>
                <a:cs typeface="+mn-cs"/>
              </a:rPr>
              <a:t>Prepared </a:t>
            </a:r>
            <a:r>
              <a:rPr kumimoji="0" lang="en-US" sz="2800" b="1" i="0" u="none" strike="noStrike" kern="1200" cap="none" spc="0" normalizeH="0" baseline="0" noProof="0" dirty="0">
                <a:ln>
                  <a:noFill/>
                </a:ln>
                <a:solidFill>
                  <a:sysClr val="windowText" lastClr="000000"/>
                </a:solidFill>
                <a:effectLst/>
                <a:uLnTx/>
                <a:uFillTx/>
                <a:latin typeface="Tw Cen MT" pitchFamily="34" charset="0"/>
                <a:ea typeface="+mn-ea"/>
                <a:cs typeface="+mn-cs"/>
              </a:rPr>
              <a:t>concrete mix </a:t>
            </a:r>
            <a:r>
              <a:rPr kumimoji="0" lang="en-US" sz="2800" b="0" i="0" u="none" strike="noStrike" kern="1200" cap="none" spc="0" normalizeH="0" baseline="0" noProof="0" dirty="0">
                <a:ln>
                  <a:noFill/>
                </a:ln>
                <a:solidFill>
                  <a:sysClr val="windowText" lastClr="000000"/>
                </a:solidFill>
                <a:effectLst/>
                <a:uLnTx/>
                <a:uFillTx/>
                <a:latin typeface="Tw Cen MT" pitchFamily="34" charset="0"/>
                <a:ea typeface="+mn-ea"/>
                <a:cs typeface="+mn-cs"/>
              </a:rPr>
              <a:t>(with addition of chloride admixture).</a:t>
            </a:r>
          </a:p>
          <a:p>
            <a:pPr marL="892800" marR="0" lvl="1" algn="l" defTabSz="914400" rtl="0" eaLnBrk="1" fontAlgn="auto" latinLnBrk="0" hangingPunct="1">
              <a:lnSpc>
                <a:spcPct val="100000"/>
              </a:lnSpc>
              <a:spcBef>
                <a:spcPts val="0"/>
              </a:spcBef>
              <a:spcAft>
                <a:spcPts val="1000"/>
              </a:spcAft>
              <a:buClrTx/>
              <a:buSzTx/>
              <a:tabLst/>
              <a:defRPr/>
            </a:pPr>
            <a:r>
              <a:rPr kumimoji="0" lang="en-US" sz="2800" b="1" i="0" u="none" strike="noStrike" kern="1200" cap="none" spc="0" normalizeH="0" baseline="0" noProof="0" dirty="0">
                <a:ln>
                  <a:noFill/>
                </a:ln>
                <a:solidFill>
                  <a:sysClr val="windowText" lastClr="000000"/>
                </a:solidFill>
                <a:effectLst/>
                <a:uLnTx/>
                <a:uFillTx/>
                <a:latin typeface="Tw Cen MT" pitchFamily="34" charset="0"/>
                <a:ea typeface="+mn-ea"/>
                <a:cs typeface="+mn-cs"/>
              </a:rPr>
              <a:t>Poured concrete </a:t>
            </a:r>
            <a:r>
              <a:rPr kumimoji="0" lang="en-US" sz="2800" b="0" i="0" u="none" strike="noStrike" kern="1200" cap="none" spc="0" normalizeH="0" baseline="0" noProof="0" dirty="0">
                <a:ln>
                  <a:noFill/>
                </a:ln>
                <a:solidFill>
                  <a:sysClr val="windowText" lastClr="000000"/>
                </a:solidFill>
                <a:effectLst/>
                <a:uLnTx/>
                <a:uFillTx/>
                <a:latin typeface="Tw Cen MT" pitchFamily="34" charset="0"/>
                <a:ea typeface="+mn-ea"/>
                <a:cs typeface="+mn-cs"/>
              </a:rPr>
              <a:t>into forms (ensure complete and consistent concrete coverage).</a:t>
            </a:r>
          </a:p>
          <a:p>
            <a:pPr marL="892800" marR="0" lvl="1" algn="l" defTabSz="914400" rtl="0" eaLnBrk="1" fontAlgn="auto" latinLnBrk="0" hangingPunct="1">
              <a:lnSpc>
                <a:spcPct val="100000"/>
              </a:lnSpc>
              <a:spcBef>
                <a:spcPts val="0"/>
              </a:spcBef>
              <a:spcAft>
                <a:spcPts val="1000"/>
              </a:spcAft>
              <a:buClrTx/>
              <a:buSzTx/>
              <a:tabLst/>
              <a:defRPr/>
            </a:pPr>
            <a:r>
              <a:rPr kumimoji="0" lang="en-US" sz="2800" b="1" i="0" u="none" strike="noStrike" kern="1200" cap="none" spc="0" normalizeH="0" baseline="0" noProof="0" dirty="0">
                <a:ln>
                  <a:noFill/>
                </a:ln>
                <a:solidFill>
                  <a:sysClr val="windowText" lastClr="000000"/>
                </a:solidFill>
                <a:effectLst/>
                <a:uLnTx/>
                <a:uFillTx/>
                <a:latin typeface="Tw Cen MT" pitchFamily="34" charset="0"/>
                <a:ea typeface="+mn-ea"/>
                <a:cs typeface="+mn-cs"/>
              </a:rPr>
              <a:t>Allowed to cure </a:t>
            </a:r>
            <a:r>
              <a:rPr kumimoji="0" lang="en-US" sz="2800" b="0" i="0" u="none" strike="noStrike" kern="1200" cap="none" spc="0" normalizeH="0" baseline="0" noProof="0" dirty="0">
                <a:ln>
                  <a:noFill/>
                </a:ln>
                <a:solidFill>
                  <a:sysClr val="windowText" lastClr="000000"/>
                </a:solidFill>
                <a:effectLst/>
                <a:uLnTx/>
                <a:uFillTx/>
                <a:latin typeface="Tw Cen MT" pitchFamily="34" charset="0"/>
                <a:ea typeface="+mn-ea"/>
                <a:cs typeface="+mn-cs"/>
              </a:rPr>
              <a:t>(28 days) and broke out forms when appropriate.</a:t>
            </a:r>
          </a:p>
          <a:p>
            <a:endParaRPr lang="en-CA" dirty="0"/>
          </a:p>
        </p:txBody>
      </p:sp>
      <p:sp>
        <p:nvSpPr>
          <p:cNvPr id="4" name="Slide Number Placeholder 3"/>
          <p:cNvSpPr>
            <a:spLocks noGrp="1"/>
          </p:cNvSpPr>
          <p:nvPr>
            <p:ph type="sldNum" sz="quarter" idx="5"/>
          </p:nvPr>
        </p:nvSpPr>
        <p:spPr/>
        <p:txBody>
          <a:bodyPr/>
          <a:lstStyle/>
          <a:p>
            <a:fld id="{4ED881AD-0DAD-49D1-97EE-8E25D2F16800}" type="slidenum">
              <a:rPr lang="en-CA" smtClean="0"/>
              <a:t>11</a:t>
            </a:fld>
            <a:endParaRPr lang="en-CA"/>
          </a:p>
        </p:txBody>
      </p:sp>
    </p:spTree>
    <p:extLst>
      <p:ext uri="{BB962C8B-B14F-4D97-AF65-F5344CB8AC3E}">
        <p14:creationId xmlns:p14="http://schemas.microsoft.com/office/powerpoint/2010/main" val="2962064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sz="2800" b="1" cap="all" dirty="0">
                <a:solidFill>
                  <a:srgbClr val="002F65"/>
                </a:solidFill>
              </a:rPr>
              <a:t>Method of Induced corrosion and testing</a:t>
            </a:r>
          </a:p>
          <a:p>
            <a:pPr marL="892800" lvl="1" algn="just">
              <a:lnSpc>
                <a:spcPct val="100000"/>
              </a:lnSpc>
              <a:spcBef>
                <a:spcPts val="0"/>
              </a:spcBef>
              <a:spcAft>
                <a:spcPts val="1000"/>
              </a:spcAft>
              <a:buFont typeface="+mj-lt"/>
              <a:buAutoNum type="arabicParenR"/>
            </a:pPr>
            <a:r>
              <a:rPr lang="en-CA" sz="2800" dirty="0">
                <a:solidFill>
                  <a:srgbClr val="000000"/>
                </a:solidFill>
                <a:latin typeface="Tw Cen MT"/>
                <a:ea typeface="Calibri" panose="020F0502020204030204" pitchFamily="34" charset="0"/>
                <a:cs typeface="Times New Roman" panose="02020603050405020304" pitchFamily="18" charset="0"/>
              </a:rPr>
              <a:t>Prepared </a:t>
            </a:r>
            <a:r>
              <a:rPr lang="en-CA" sz="2800" b="1" dirty="0">
                <a:solidFill>
                  <a:srgbClr val="000000"/>
                </a:solidFill>
                <a:latin typeface="Tw Cen MT"/>
                <a:ea typeface="Calibri" panose="020F0502020204030204" pitchFamily="34" charset="0"/>
                <a:cs typeface="Times New Roman" panose="02020603050405020304" pitchFamily="18" charset="0"/>
              </a:rPr>
              <a:t>salt bath </a:t>
            </a:r>
            <a:r>
              <a:rPr lang="en-CA" sz="2800" dirty="0">
                <a:solidFill>
                  <a:srgbClr val="000000"/>
                </a:solidFill>
                <a:latin typeface="Tw Cen MT"/>
                <a:ea typeface="Calibri" panose="020F0502020204030204" pitchFamily="34" charset="0"/>
                <a:cs typeface="Times New Roman" panose="02020603050405020304" pitchFamily="18" charset="0"/>
              </a:rPr>
              <a:t>(5% chloride solution).</a:t>
            </a:r>
          </a:p>
          <a:p>
            <a:pPr marL="892800" lvl="1" algn="just">
              <a:lnSpc>
                <a:spcPct val="100000"/>
              </a:lnSpc>
              <a:spcBef>
                <a:spcPts val="0"/>
              </a:spcBef>
              <a:spcAft>
                <a:spcPts val="1000"/>
              </a:spcAft>
              <a:buFont typeface="+mj-lt"/>
              <a:buAutoNum type="arabicParenR"/>
            </a:pPr>
            <a:r>
              <a:rPr lang="en-CA" sz="2800" dirty="0">
                <a:solidFill>
                  <a:srgbClr val="000000"/>
                </a:solidFill>
                <a:latin typeface="Tw Cen MT"/>
                <a:ea typeface="Calibri" panose="020F0502020204030204" pitchFamily="34" charset="0"/>
                <a:cs typeface="Times New Roman" panose="02020603050405020304" pitchFamily="18" charset="0"/>
              </a:rPr>
              <a:t>Prepared </a:t>
            </a:r>
            <a:r>
              <a:rPr lang="en-CA" sz="2800" b="1" dirty="0">
                <a:solidFill>
                  <a:srgbClr val="000000"/>
                </a:solidFill>
                <a:latin typeface="Tw Cen MT"/>
                <a:ea typeface="Calibri" panose="020F0502020204030204" pitchFamily="34" charset="0"/>
                <a:cs typeface="Times New Roman" panose="02020603050405020304" pitchFamily="18" charset="0"/>
              </a:rPr>
              <a:t>current</a:t>
            </a:r>
            <a:r>
              <a:rPr lang="en-CA" sz="2800" dirty="0">
                <a:solidFill>
                  <a:srgbClr val="000000"/>
                </a:solidFill>
                <a:latin typeface="Tw Cen MT"/>
                <a:ea typeface="Calibri" panose="020F0502020204030204" pitchFamily="34" charset="0"/>
                <a:cs typeface="Times New Roman" panose="02020603050405020304" pitchFamily="18" charset="0"/>
              </a:rPr>
              <a:t> inducing setup (1 mA). Why? To accelerate corrosion.</a:t>
            </a:r>
          </a:p>
          <a:p>
            <a:pPr marL="892800" lvl="1" algn="just">
              <a:lnSpc>
                <a:spcPct val="100000"/>
              </a:lnSpc>
              <a:spcBef>
                <a:spcPts val="0"/>
              </a:spcBef>
              <a:spcAft>
                <a:spcPts val="1000"/>
              </a:spcAft>
              <a:buFont typeface="+mj-lt"/>
              <a:buAutoNum type="arabicParenR"/>
            </a:pPr>
            <a:r>
              <a:rPr lang="en-CA" sz="2800" dirty="0">
                <a:solidFill>
                  <a:srgbClr val="000000"/>
                </a:solidFill>
                <a:latin typeface="Tw Cen MT"/>
                <a:ea typeface="Calibri" panose="020F0502020204030204" pitchFamily="34" charset="0"/>
                <a:cs typeface="Times New Roman" panose="02020603050405020304" pitchFamily="18" charset="0"/>
              </a:rPr>
              <a:t>Proceeded with </a:t>
            </a:r>
            <a:r>
              <a:rPr lang="en-CA" sz="2800" b="1" dirty="0">
                <a:solidFill>
                  <a:srgbClr val="000000"/>
                </a:solidFill>
                <a:latin typeface="Tw Cen MT"/>
                <a:ea typeface="Calibri" panose="020F0502020204030204" pitchFamily="34" charset="0"/>
                <a:cs typeface="Times New Roman" panose="02020603050405020304" pitchFamily="18" charset="0"/>
              </a:rPr>
              <a:t>immersion</a:t>
            </a:r>
            <a:r>
              <a:rPr lang="en-CA" sz="2800" dirty="0">
                <a:solidFill>
                  <a:srgbClr val="000000"/>
                </a:solidFill>
                <a:latin typeface="Tw Cen MT"/>
                <a:ea typeface="Calibri" panose="020F0502020204030204" pitchFamily="34" charset="0"/>
                <a:cs typeface="Times New Roman" panose="02020603050405020304" pitchFamily="18" charset="0"/>
              </a:rPr>
              <a:t> (5 days) and </a:t>
            </a:r>
            <a:r>
              <a:rPr lang="en-CA" sz="2800" b="1" dirty="0">
                <a:solidFill>
                  <a:srgbClr val="000000"/>
                </a:solidFill>
                <a:latin typeface="Tw Cen MT"/>
                <a:ea typeface="Calibri" panose="020F0502020204030204" pitchFamily="34" charset="0"/>
                <a:cs typeface="Times New Roman" panose="02020603050405020304" pitchFamily="18" charset="0"/>
              </a:rPr>
              <a:t>drying</a:t>
            </a:r>
            <a:r>
              <a:rPr lang="en-CA" sz="2800" dirty="0">
                <a:solidFill>
                  <a:srgbClr val="000000"/>
                </a:solidFill>
                <a:latin typeface="Tw Cen MT"/>
                <a:ea typeface="Calibri" panose="020F0502020204030204" pitchFamily="34" charset="0"/>
                <a:cs typeface="Times New Roman" panose="02020603050405020304" pitchFamily="18" charset="0"/>
              </a:rPr>
              <a:t> (2 days) </a:t>
            </a:r>
            <a:r>
              <a:rPr lang="en-CA" sz="2800" b="1" dirty="0">
                <a:solidFill>
                  <a:srgbClr val="000000"/>
                </a:solidFill>
                <a:latin typeface="Tw Cen MT"/>
                <a:ea typeface="Calibri" panose="020F0502020204030204" pitchFamily="34" charset="0"/>
                <a:cs typeface="Times New Roman" panose="02020603050405020304" pitchFamily="18" charset="0"/>
              </a:rPr>
              <a:t>cycles</a:t>
            </a:r>
            <a:r>
              <a:rPr lang="en-CA" sz="2800" dirty="0">
                <a:solidFill>
                  <a:srgbClr val="000000"/>
                </a:solidFill>
                <a:latin typeface="Tw Cen MT"/>
                <a:ea typeface="Calibri" panose="020F0502020204030204" pitchFamily="34" charset="0"/>
                <a:cs typeface="Times New Roman" panose="02020603050405020304" pitchFamily="18" charset="0"/>
              </a:rPr>
              <a:t> (5 months total). </a:t>
            </a:r>
          </a:p>
          <a:p>
            <a:pPr marL="892800" lvl="1" algn="just">
              <a:lnSpc>
                <a:spcPct val="100000"/>
              </a:lnSpc>
              <a:spcBef>
                <a:spcPts val="0"/>
              </a:spcBef>
              <a:spcAft>
                <a:spcPts val="1000"/>
              </a:spcAft>
              <a:buFont typeface="+mj-lt"/>
              <a:buAutoNum type="arabicParenR"/>
            </a:pPr>
            <a:r>
              <a:rPr lang="en-CA" sz="2800" dirty="0">
                <a:solidFill>
                  <a:srgbClr val="000000"/>
                </a:solidFill>
                <a:latin typeface="Tw Cen MT"/>
                <a:ea typeface="Calibri" panose="020F0502020204030204" pitchFamily="34" charset="0"/>
                <a:cs typeface="Times New Roman" panose="02020603050405020304" pitchFamily="18" charset="0"/>
              </a:rPr>
              <a:t>Performed </a:t>
            </a:r>
            <a:r>
              <a:rPr lang="en-CA" sz="2800" b="1" dirty="0">
                <a:solidFill>
                  <a:srgbClr val="000000"/>
                </a:solidFill>
                <a:latin typeface="Tw Cen MT"/>
                <a:ea typeface="Calibri" panose="020F0502020204030204" pitchFamily="34" charset="0"/>
                <a:cs typeface="Times New Roman" panose="02020603050405020304" pitchFamily="18" charset="0"/>
              </a:rPr>
              <a:t>galvanic half-cell measurements </a:t>
            </a:r>
            <a:r>
              <a:rPr lang="en-CA" sz="2800" dirty="0">
                <a:solidFill>
                  <a:srgbClr val="000000"/>
                </a:solidFill>
                <a:latin typeface="Tw Cen MT"/>
                <a:ea typeface="Calibri" panose="020F0502020204030204" pitchFamily="34" charset="0"/>
                <a:cs typeface="Times New Roman" panose="02020603050405020304" pitchFamily="18" charset="0"/>
              </a:rPr>
              <a:t>periodically – approximately every 2 weeks.</a:t>
            </a:r>
          </a:p>
          <a:p>
            <a:pPr marL="892800" lvl="1" algn="just">
              <a:lnSpc>
                <a:spcPct val="100000"/>
              </a:lnSpc>
              <a:spcBef>
                <a:spcPts val="0"/>
              </a:spcBef>
              <a:spcAft>
                <a:spcPts val="1000"/>
              </a:spcAft>
              <a:buFont typeface="+mj-lt"/>
              <a:buAutoNum type="arabicParenR"/>
            </a:pPr>
            <a:r>
              <a:rPr lang="en-CA" sz="2800" b="1" dirty="0">
                <a:solidFill>
                  <a:srgbClr val="000000"/>
                </a:solidFill>
                <a:latin typeface="Tw Cen MT"/>
                <a:ea typeface="Calibri" panose="020F0502020204030204" pitchFamily="34" charset="0"/>
                <a:cs typeface="Times New Roman" panose="02020603050405020304" pitchFamily="18" charset="0"/>
              </a:rPr>
              <a:t>Broke open </a:t>
            </a:r>
            <a:r>
              <a:rPr lang="en-CA" sz="2800" dirty="0">
                <a:solidFill>
                  <a:srgbClr val="000000"/>
                </a:solidFill>
                <a:latin typeface="Tw Cen MT"/>
                <a:ea typeface="Calibri" panose="020F0502020204030204" pitchFamily="34" charset="0"/>
                <a:cs typeface="Times New Roman" panose="02020603050405020304" pitchFamily="18" charset="0"/>
              </a:rPr>
              <a:t>one reference sample (Sample #17) at end of </a:t>
            </a:r>
            <a:r>
              <a:rPr lang="en-CA" sz="2800" b="1" dirty="0">
                <a:solidFill>
                  <a:srgbClr val="000000"/>
                </a:solidFill>
                <a:latin typeface="Tw Cen MT"/>
                <a:ea typeface="Calibri" panose="020F0502020204030204" pitchFamily="34" charset="0"/>
                <a:cs typeface="Times New Roman" panose="02020603050405020304" pitchFamily="18" charset="0"/>
              </a:rPr>
              <a:t>2 months </a:t>
            </a:r>
            <a:r>
              <a:rPr lang="en-CA" sz="2800" dirty="0">
                <a:solidFill>
                  <a:srgbClr val="000000"/>
                </a:solidFill>
                <a:latin typeface="Tw Cen MT"/>
                <a:ea typeface="Calibri" panose="020F0502020204030204" pitchFamily="34" charset="0"/>
                <a:cs typeface="Times New Roman" panose="02020603050405020304" pitchFamily="18" charset="0"/>
              </a:rPr>
              <a:t>to observe corrosion.</a:t>
            </a:r>
          </a:p>
          <a:p>
            <a:pPr marL="892800" lvl="1" algn="just">
              <a:lnSpc>
                <a:spcPct val="100000"/>
              </a:lnSpc>
              <a:spcBef>
                <a:spcPts val="0"/>
              </a:spcBef>
              <a:spcAft>
                <a:spcPts val="1000"/>
              </a:spcAft>
              <a:buFont typeface="+mj-lt"/>
              <a:buAutoNum type="arabicParenR"/>
            </a:pPr>
            <a:r>
              <a:rPr lang="en-CA" sz="2800" b="1" dirty="0">
                <a:solidFill>
                  <a:srgbClr val="000000"/>
                </a:solidFill>
                <a:latin typeface="Tw Cen MT"/>
                <a:ea typeface="Calibri" panose="020F0502020204030204" pitchFamily="34" charset="0"/>
                <a:cs typeface="Times New Roman" panose="02020603050405020304" pitchFamily="18" charset="0"/>
              </a:rPr>
              <a:t>Broke open </a:t>
            </a:r>
            <a:r>
              <a:rPr lang="en-CA" sz="2800" dirty="0">
                <a:solidFill>
                  <a:srgbClr val="000000"/>
                </a:solidFill>
                <a:latin typeface="Tw Cen MT"/>
                <a:ea typeface="Calibri" panose="020F0502020204030204" pitchFamily="34" charset="0"/>
                <a:cs typeface="Times New Roman" panose="02020603050405020304" pitchFamily="18" charset="0"/>
              </a:rPr>
              <a:t>one reference sample (Sample #16) at end of </a:t>
            </a:r>
            <a:r>
              <a:rPr lang="en-CA" sz="2800" b="1" dirty="0">
                <a:solidFill>
                  <a:srgbClr val="000000"/>
                </a:solidFill>
                <a:latin typeface="Tw Cen MT"/>
                <a:ea typeface="Calibri" panose="020F0502020204030204" pitchFamily="34" charset="0"/>
                <a:cs typeface="Times New Roman" panose="02020603050405020304" pitchFamily="18" charset="0"/>
              </a:rPr>
              <a:t>3 months </a:t>
            </a:r>
            <a:r>
              <a:rPr lang="en-CA" sz="2800" dirty="0">
                <a:solidFill>
                  <a:srgbClr val="000000"/>
                </a:solidFill>
                <a:latin typeface="Tw Cen MT"/>
                <a:ea typeface="Calibri" panose="020F0502020204030204" pitchFamily="34" charset="0"/>
                <a:cs typeface="Times New Roman" panose="02020603050405020304" pitchFamily="18" charset="0"/>
              </a:rPr>
              <a:t>to observe corrosion. </a:t>
            </a:r>
          </a:p>
          <a:p>
            <a:pPr marL="892800" lvl="1" algn="just">
              <a:lnSpc>
                <a:spcPct val="100000"/>
              </a:lnSpc>
              <a:spcBef>
                <a:spcPts val="0"/>
              </a:spcBef>
              <a:spcAft>
                <a:spcPts val="1000"/>
              </a:spcAft>
              <a:buFont typeface="+mj-lt"/>
              <a:buAutoNum type="arabicParenR"/>
            </a:pPr>
            <a:r>
              <a:rPr lang="en-CA" sz="2800" b="1" dirty="0">
                <a:solidFill>
                  <a:srgbClr val="000000"/>
                </a:solidFill>
                <a:latin typeface="Tw Cen MT"/>
                <a:ea typeface="Calibri" panose="020F0502020204030204" pitchFamily="34" charset="0"/>
                <a:cs typeface="Times New Roman" panose="02020603050405020304" pitchFamily="18" charset="0"/>
              </a:rPr>
              <a:t>Broke open </a:t>
            </a:r>
            <a:r>
              <a:rPr lang="en-CA" sz="2800" dirty="0">
                <a:solidFill>
                  <a:srgbClr val="000000"/>
                </a:solidFill>
                <a:latin typeface="Tw Cen MT"/>
                <a:ea typeface="Calibri" panose="020F0502020204030204" pitchFamily="34" charset="0"/>
                <a:cs typeface="Times New Roman" panose="02020603050405020304" pitchFamily="18" charset="0"/>
              </a:rPr>
              <a:t>C samples at end of </a:t>
            </a:r>
            <a:r>
              <a:rPr lang="en-CA" sz="2800" b="1" dirty="0">
                <a:solidFill>
                  <a:srgbClr val="000000"/>
                </a:solidFill>
                <a:latin typeface="Tw Cen MT"/>
                <a:ea typeface="Calibri" panose="020F0502020204030204" pitchFamily="34" charset="0"/>
                <a:cs typeface="Times New Roman" panose="02020603050405020304" pitchFamily="18" charset="0"/>
              </a:rPr>
              <a:t>4 months</a:t>
            </a:r>
            <a:r>
              <a:rPr lang="en-CA" sz="2800" dirty="0">
                <a:solidFill>
                  <a:srgbClr val="000000"/>
                </a:solidFill>
                <a:latin typeface="Tw Cen MT"/>
                <a:ea typeface="Calibri" panose="020F0502020204030204" pitchFamily="34" charset="0"/>
                <a:cs typeface="Times New Roman" panose="02020603050405020304" pitchFamily="18" charset="0"/>
              </a:rPr>
              <a:t>. </a:t>
            </a:r>
          </a:p>
          <a:p>
            <a:pPr marL="892800" lvl="1" algn="just">
              <a:lnSpc>
                <a:spcPct val="100000"/>
              </a:lnSpc>
              <a:spcBef>
                <a:spcPts val="0"/>
              </a:spcBef>
              <a:spcAft>
                <a:spcPts val="1000"/>
              </a:spcAft>
              <a:buFont typeface="+mj-lt"/>
              <a:buAutoNum type="arabicParenR"/>
            </a:pPr>
            <a:r>
              <a:rPr lang="en-CA" sz="2800" b="1" dirty="0">
                <a:solidFill>
                  <a:srgbClr val="000000"/>
                </a:solidFill>
                <a:latin typeface="Tw Cen MT"/>
                <a:ea typeface="Calibri" panose="020F0502020204030204" pitchFamily="34" charset="0"/>
                <a:cs typeface="Times New Roman" panose="02020603050405020304" pitchFamily="18" charset="0"/>
              </a:rPr>
              <a:t>Broke open </a:t>
            </a:r>
            <a:r>
              <a:rPr lang="en-CA" sz="2800" dirty="0">
                <a:solidFill>
                  <a:srgbClr val="000000"/>
                </a:solidFill>
                <a:latin typeface="Tw Cen MT"/>
                <a:ea typeface="Calibri" panose="020F0502020204030204" pitchFamily="34" charset="0"/>
                <a:cs typeface="Times New Roman" panose="02020603050405020304" pitchFamily="18" charset="0"/>
              </a:rPr>
              <a:t>the A and B samples at end of </a:t>
            </a:r>
            <a:r>
              <a:rPr lang="en-CA" sz="2800" b="1" dirty="0">
                <a:solidFill>
                  <a:srgbClr val="000000"/>
                </a:solidFill>
                <a:latin typeface="Tw Cen MT"/>
                <a:ea typeface="Calibri" panose="020F0502020204030204" pitchFamily="34" charset="0"/>
                <a:cs typeface="Times New Roman" panose="02020603050405020304" pitchFamily="18" charset="0"/>
              </a:rPr>
              <a:t>5 months</a:t>
            </a:r>
            <a:r>
              <a:rPr lang="en-CA" sz="2800" dirty="0">
                <a:solidFill>
                  <a:srgbClr val="000000"/>
                </a:solidFill>
                <a:latin typeface="Tw Cen MT"/>
                <a:ea typeface="Calibri" panose="020F0502020204030204" pitchFamily="34" charset="0"/>
                <a:cs typeface="Times New Roman" panose="02020603050405020304" pitchFamily="18" charset="0"/>
              </a:rPr>
              <a:t>.</a:t>
            </a:r>
          </a:p>
          <a:p>
            <a:endParaRPr lang="en-CA" dirty="0"/>
          </a:p>
        </p:txBody>
      </p:sp>
      <p:sp>
        <p:nvSpPr>
          <p:cNvPr id="4" name="Slide Number Placeholder 3"/>
          <p:cNvSpPr>
            <a:spLocks noGrp="1"/>
          </p:cNvSpPr>
          <p:nvPr>
            <p:ph type="sldNum" sz="quarter" idx="5"/>
          </p:nvPr>
        </p:nvSpPr>
        <p:spPr/>
        <p:txBody>
          <a:bodyPr/>
          <a:lstStyle/>
          <a:p>
            <a:fld id="{4ED881AD-0DAD-49D1-97EE-8E25D2F16800}" type="slidenum">
              <a:rPr lang="en-CA" smtClean="0"/>
              <a:t>12</a:t>
            </a:fld>
            <a:endParaRPr lang="en-CA"/>
          </a:p>
        </p:txBody>
      </p:sp>
    </p:spTree>
    <p:extLst>
      <p:ext uri="{BB962C8B-B14F-4D97-AF65-F5344CB8AC3E}">
        <p14:creationId xmlns:p14="http://schemas.microsoft.com/office/powerpoint/2010/main" val="491231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dirty="0">
                <a:solidFill>
                  <a:prstClr val="black"/>
                </a:solidFill>
                <a:latin typeface="Tw Cen MT"/>
              </a:rPr>
              <a:t>Bias alert</a:t>
            </a:r>
            <a:r>
              <a:rPr lang="en-CA" sz="1200" dirty="0">
                <a:solidFill>
                  <a:prstClr val="black"/>
                </a:solidFill>
                <a:latin typeface="Tw Cen MT"/>
              </a:rPr>
              <a:t>: visual examination will inherently contain bias based on the reviewer. Some may notice more or less corrosion than someone else.</a:t>
            </a:r>
          </a:p>
          <a:p>
            <a:endParaRPr lang="en-CA" dirty="0"/>
          </a:p>
        </p:txBody>
      </p:sp>
      <p:sp>
        <p:nvSpPr>
          <p:cNvPr id="4" name="Slide Number Placeholder 3"/>
          <p:cNvSpPr>
            <a:spLocks noGrp="1"/>
          </p:cNvSpPr>
          <p:nvPr>
            <p:ph type="sldNum" sz="quarter" idx="5"/>
          </p:nvPr>
        </p:nvSpPr>
        <p:spPr/>
        <p:txBody>
          <a:bodyPr/>
          <a:lstStyle/>
          <a:p>
            <a:fld id="{4ED881AD-0DAD-49D1-97EE-8E25D2F16800}" type="slidenum">
              <a:rPr lang="en-CA" smtClean="0"/>
              <a:t>15</a:t>
            </a:fld>
            <a:endParaRPr lang="en-CA"/>
          </a:p>
        </p:txBody>
      </p:sp>
    </p:spTree>
    <p:extLst>
      <p:ext uri="{BB962C8B-B14F-4D97-AF65-F5344CB8AC3E}">
        <p14:creationId xmlns:p14="http://schemas.microsoft.com/office/powerpoint/2010/main" val="1514452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Half cell testing was performed to detect whether the reinforcing steel is under active corrosion.</a:t>
            </a:r>
          </a:p>
          <a:p>
            <a:endParaRPr lang="en-US" dirty="0"/>
          </a:p>
          <a:p>
            <a:r>
              <a:rPr lang="en-US" dirty="0"/>
              <a:t>It utilizes a multimeter to measure potential difference between steel and half cell apparatus, </a:t>
            </a:r>
          </a:p>
          <a:p>
            <a:endParaRPr lang="en-US" dirty="0"/>
          </a:p>
          <a:p>
            <a:r>
              <a:rPr lang="en-US" dirty="0"/>
              <a:t>The potential of a reference electrode is known (Cu/CuSO4).</a:t>
            </a:r>
            <a:endParaRPr lang="en-CA" dirty="0"/>
          </a:p>
        </p:txBody>
      </p:sp>
      <p:sp>
        <p:nvSpPr>
          <p:cNvPr id="4" name="Slide Number Placeholder 3"/>
          <p:cNvSpPr>
            <a:spLocks noGrp="1"/>
          </p:cNvSpPr>
          <p:nvPr>
            <p:ph type="sldNum" sz="quarter" idx="5"/>
          </p:nvPr>
        </p:nvSpPr>
        <p:spPr/>
        <p:txBody>
          <a:bodyPr/>
          <a:lstStyle/>
          <a:p>
            <a:fld id="{4ED881AD-0DAD-49D1-97EE-8E25D2F16800}" type="slidenum">
              <a:rPr lang="en-CA" smtClean="0"/>
              <a:t>21</a:t>
            </a:fld>
            <a:endParaRPr lang="en-CA"/>
          </a:p>
        </p:txBody>
      </p:sp>
    </p:spTree>
    <p:extLst>
      <p:ext uri="{BB962C8B-B14F-4D97-AF65-F5344CB8AC3E}">
        <p14:creationId xmlns:p14="http://schemas.microsoft.com/office/powerpoint/2010/main" val="3539694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B9026-28F0-4CEB-AFC0-96EA9CAB34E8}"/>
              </a:ext>
            </a:extLst>
          </p:cNvPr>
          <p:cNvSpPr>
            <a:spLocks noGrp="1"/>
          </p:cNvSpPr>
          <p:nvPr>
            <p:ph type="ctrTitle"/>
          </p:nvPr>
        </p:nvSpPr>
        <p:spPr>
          <a:xfrm>
            <a:off x="2286000" y="1684338"/>
            <a:ext cx="13716000" cy="35814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56D79734-C7A7-401D-A8B7-4559B11BAF92}"/>
              </a:ext>
            </a:extLst>
          </p:cNvPr>
          <p:cNvSpPr>
            <a:spLocks noGrp="1"/>
          </p:cNvSpPr>
          <p:nvPr>
            <p:ph type="subTitle" idx="1"/>
          </p:nvPr>
        </p:nvSpPr>
        <p:spPr>
          <a:xfrm>
            <a:off x="2286000" y="5403850"/>
            <a:ext cx="13716000" cy="24828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9CB25728-EA91-40CB-A36E-C843D7936BE3}"/>
              </a:ext>
            </a:extLst>
          </p:cNvPr>
          <p:cNvSpPr>
            <a:spLocks noGrp="1"/>
          </p:cNvSpPr>
          <p:nvPr>
            <p:ph type="dt" sz="half" idx="10"/>
          </p:nvPr>
        </p:nvSpPr>
        <p:spPr/>
        <p:txBody>
          <a:bodyPr/>
          <a:lstStyle/>
          <a:p>
            <a:fld id="{AF55B934-7B5A-47C7-A45E-7E144D7D1E2D}" type="datetimeFigureOut">
              <a:rPr lang="en-CA" smtClean="0"/>
              <a:t>2024-11-13</a:t>
            </a:fld>
            <a:endParaRPr lang="en-CA"/>
          </a:p>
        </p:txBody>
      </p:sp>
      <p:sp>
        <p:nvSpPr>
          <p:cNvPr id="5" name="Footer Placeholder 4">
            <a:extLst>
              <a:ext uri="{FF2B5EF4-FFF2-40B4-BE49-F238E27FC236}">
                <a16:creationId xmlns:a16="http://schemas.microsoft.com/office/drawing/2014/main" id="{20A141C9-7925-43BA-B4F6-196AC34681E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A7B2B35-3ECC-4D23-B31D-FE63CA7BE065}"/>
              </a:ext>
            </a:extLst>
          </p:cNvPr>
          <p:cNvSpPr>
            <a:spLocks noGrp="1"/>
          </p:cNvSpPr>
          <p:nvPr>
            <p:ph type="sldNum" sz="quarter" idx="12"/>
          </p:nvPr>
        </p:nvSpPr>
        <p:spPr/>
        <p:txBody>
          <a:bodyPr/>
          <a:lstStyle/>
          <a:p>
            <a:fld id="{FD17BC90-F034-4233-99D8-88592C969948}" type="slidenum">
              <a:rPr lang="en-CA" smtClean="0"/>
              <a:t>‹#›</a:t>
            </a:fld>
            <a:endParaRPr lang="en-CA"/>
          </a:p>
        </p:txBody>
      </p:sp>
    </p:spTree>
    <p:extLst>
      <p:ext uri="{BB962C8B-B14F-4D97-AF65-F5344CB8AC3E}">
        <p14:creationId xmlns:p14="http://schemas.microsoft.com/office/powerpoint/2010/main" val="3702325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4E128-F080-4FF1-AB5A-04E6FBA4F69D}"/>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2D1E5466-BFBE-4B1B-974D-F92F621663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A290D60-C4F9-4BB5-B2B5-2F982E4980A2}"/>
              </a:ext>
            </a:extLst>
          </p:cNvPr>
          <p:cNvSpPr>
            <a:spLocks noGrp="1"/>
          </p:cNvSpPr>
          <p:nvPr>
            <p:ph type="dt" sz="half" idx="10"/>
          </p:nvPr>
        </p:nvSpPr>
        <p:spPr/>
        <p:txBody>
          <a:bodyPr/>
          <a:lstStyle/>
          <a:p>
            <a:fld id="{AF55B934-7B5A-47C7-A45E-7E144D7D1E2D}" type="datetimeFigureOut">
              <a:rPr lang="en-CA" smtClean="0"/>
              <a:t>2024-11-13</a:t>
            </a:fld>
            <a:endParaRPr lang="en-CA"/>
          </a:p>
        </p:txBody>
      </p:sp>
      <p:sp>
        <p:nvSpPr>
          <p:cNvPr id="5" name="Footer Placeholder 4">
            <a:extLst>
              <a:ext uri="{FF2B5EF4-FFF2-40B4-BE49-F238E27FC236}">
                <a16:creationId xmlns:a16="http://schemas.microsoft.com/office/drawing/2014/main" id="{49DAFAB4-ACF9-4C0C-944B-F1578258CE7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DADF74E-1708-4368-8B35-6F20E81D51E2}"/>
              </a:ext>
            </a:extLst>
          </p:cNvPr>
          <p:cNvSpPr>
            <a:spLocks noGrp="1"/>
          </p:cNvSpPr>
          <p:nvPr>
            <p:ph type="sldNum" sz="quarter" idx="12"/>
          </p:nvPr>
        </p:nvSpPr>
        <p:spPr/>
        <p:txBody>
          <a:bodyPr/>
          <a:lstStyle/>
          <a:p>
            <a:fld id="{FD17BC90-F034-4233-99D8-88592C969948}" type="slidenum">
              <a:rPr lang="en-CA" smtClean="0"/>
              <a:t>‹#›</a:t>
            </a:fld>
            <a:endParaRPr lang="en-CA"/>
          </a:p>
        </p:txBody>
      </p:sp>
    </p:spTree>
    <p:extLst>
      <p:ext uri="{BB962C8B-B14F-4D97-AF65-F5344CB8AC3E}">
        <p14:creationId xmlns:p14="http://schemas.microsoft.com/office/powerpoint/2010/main" val="42737749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A47F1E-5C36-4CDC-B77C-EF393F3F075E}"/>
              </a:ext>
            </a:extLst>
          </p:cNvPr>
          <p:cNvSpPr>
            <a:spLocks noGrp="1"/>
          </p:cNvSpPr>
          <p:nvPr>
            <p:ph type="title" orient="vert"/>
          </p:nvPr>
        </p:nvSpPr>
        <p:spPr>
          <a:xfrm>
            <a:off x="13087350" y="547688"/>
            <a:ext cx="3943350" cy="8718550"/>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5D80D205-4624-4862-BB72-67101E9F8CC1}"/>
              </a:ext>
            </a:extLst>
          </p:cNvPr>
          <p:cNvSpPr>
            <a:spLocks noGrp="1"/>
          </p:cNvSpPr>
          <p:nvPr>
            <p:ph type="body" orient="vert" idx="1"/>
          </p:nvPr>
        </p:nvSpPr>
        <p:spPr>
          <a:xfrm>
            <a:off x="1257300" y="547688"/>
            <a:ext cx="11677650" cy="8718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BF6AE28-4DE3-46B0-96B0-873C498997FA}"/>
              </a:ext>
            </a:extLst>
          </p:cNvPr>
          <p:cNvSpPr>
            <a:spLocks noGrp="1"/>
          </p:cNvSpPr>
          <p:nvPr>
            <p:ph type="dt" sz="half" idx="10"/>
          </p:nvPr>
        </p:nvSpPr>
        <p:spPr/>
        <p:txBody>
          <a:bodyPr/>
          <a:lstStyle/>
          <a:p>
            <a:fld id="{AF55B934-7B5A-47C7-A45E-7E144D7D1E2D}" type="datetimeFigureOut">
              <a:rPr lang="en-CA" smtClean="0"/>
              <a:t>2024-11-13</a:t>
            </a:fld>
            <a:endParaRPr lang="en-CA"/>
          </a:p>
        </p:txBody>
      </p:sp>
      <p:sp>
        <p:nvSpPr>
          <p:cNvPr id="5" name="Footer Placeholder 4">
            <a:extLst>
              <a:ext uri="{FF2B5EF4-FFF2-40B4-BE49-F238E27FC236}">
                <a16:creationId xmlns:a16="http://schemas.microsoft.com/office/drawing/2014/main" id="{75EFE646-4EFE-42E5-A509-3E03196527B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3460A41-A16D-4BEE-867B-D1357624C41D}"/>
              </a:ext>
            </a:extLst>
          </p:cNvPr>
          <p:cNvSpPr>
            <a:spLocks noGrp="1"/>
          </p:cNvSpPr>
          <p:nvPr>
            <p:ph type="sldNum" sz="quarter" idx="12"/>
          </p:nvPr>
        </p:nvSpPr>
        <p:spPr/>
        <p:txBody>
          <a:bodyPr/>
          <a:lstStyle/>
          <a:p>
            <a:fld id="{FD17BC90-F034-4233-99D8-88592C969948}" type="slidenum">
              <a:rPr lang="en-CA" smtClean="0"/>
              <a:t>‹#›</a:t>
            </a:fld>
            <a:endParaRPr lang="en-CA"/>
          </a:p>
        </p:txBody>
      </p:sp>
    </p:spTree>
    <p:extLst>
      <p:ext uri="{BB962C8B-B14F-4D97-AF65-F5344CB8AC3E}">
        <p14:creationId xmlns:p14="http://schemas.microsoft.com/office/powerpoint/2010/main" val="22034048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CA76F-4A75-45C3-81DF-F8635AF258E9}"/>
              </a:ext>
            </a:extLst>
          </p:cNvPr>
          <p:cNvSpPr>
            <a:spLocks noGrp="1"/>
          </p:cNvSpPr>
          <p:nvPr>
            <p:ph type="ctrTitle"/>
          </p:nvPr>
        </p:nvSpPr>
        <p:spPr>
          <a:xfrm>
            <a:off x="2286000" y="1684338"/>
            <a:ext cx="13716000" cy="35814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41455CFB-D97D-4A0D-B55B-0219DFA1A7E3}"/>
              </a:ext>
            </a:extLst>
          </p:cNvPr>
          <p:cNvSpPr>
            <a:spLocks noGrp="1"/>
          </p:cNvSpPr>
          <p:nvPr>
            <p:ph type="subTitle" idx="1"/>
          </p:nvPr>
        </p:nvSpPr>
        <p:spPr>
          <a:xfrm>
            <a:off x="2286000" y="5403850"/>
            <a:ext cx="13716000" cy="24828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F9C7ACB3-0CC4-4962-A282-872BCC4189A9}"/>
              </a:ext>
            </a:extLst>
          </p:cNvPr>
          <p:cNvSpPr>
            <a:spLocks noGrp="1"/>
          </p:cNvSpPr>
          <p:nvPr>
            <p:ph type="dt" sz="half" idx="10"/>
          </p:nvPr>
        </p:nvSpPr>
        <p:spPr/>
        <p:txBody>
          <a:bodyPr/>
          <a:lstStyle/>
          <a:p>
            <a:fld id="{FB3FF3DF-34BF-428A-8940-C7423EB3DD14}" type="datetimeFigureOut">
              <a:rPr lang="en-CA" smtClean="0"/>
              <a:t>2024-11-13</a:t>
            </a:fld>
            <a:endParaRPr lang="en-CA"/>
          </a:p>
        </p:txBody>
      </p:sp>
      <p:sp>
        <p:nvSpPr>
          <p:cNvPr id="5" name="Footer Placeholder 4">
            <a:extLst>
              <a:ext uri="{FF2B5EF4-FFF2-40B4-BE49-F238E27FC236}">
                <a16:creationId xmlns:a16="http://schemas.microsoft.com/office/drawing/2014/main" id="{2ACCEABD-7C01-4B39-8C8D-4AD94CEA8CE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3FC1988-6B12-4894-96FC-B5D2FAA0A4BC}"/>
              </a:ext>
            </a:extLst>
          </p:cNvPr>
          <p:cNvSpPr>
            <a:spLocks noGrp="1"/>
          </p:cNvSpPr>
          <p:nvPr>
            <p:ph type="sldNum" sz="quarter" idx="12"/>
          </p:nvPr>
        </p:nvSpPr>
        <p:spPr/>
        <p:txBody>
          <a:bodyPr/>
          <a:lstStyle/>
          <a:p>
            <a:fld id="{08666255-C788-4891-9567-BFF7997253C7}" type="slidenum">
              <a:rPr lang="en-CA" smtClean="0"/>
              <a:t>‹#›</a:t>
            </a:fld>
            <a:endParaRPr lang="en-CA"/>
          </a:p>
        </p:txBody>
      </p:sp>
    </p:spTree>
    <p:extLst>
      <p:ext uri="{BB962C8B-B14F-4D97-AF65-F5344CB8AC3E}">
        <p14:creationId xmlns:p14="http://schemas.microsoft.com/office/powerpoint/2010/main" val="37201382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CEBB7-80D3-4EFC-B78F-F255119CF4C0}"/>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F3AC9F40-81A1-4147-9AB7-687DB364F5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55D17C6-895E-4077-B11E-8801EAB1B57D}"/>
              </a:ext>
            </a:extLst>
          </p:cNvPr>
          <p:cNvSpPr>
            <a:spLocks noGrp="1"/>
          </p:cNvSpPr>
          <p:nvPr>
            <p:ph type="dt" sz="half" idx="10"/>
          </p:nvPr>
        </p:nvSpPr>
        <p:spPr/>
        <p:txBody>
          <a:bodyPr/>
          <a:lstStyle/>
          <a:p>
            <a:fld id="{FB3FF3DF-34BF-428A-8940-C7423EB3DD14}" type="datetimeFigureOut">
              <a:rPr lang="en-CA" smtClean="0"/>
              <a:t>2024-11-13</a:t>
            </a:fld>
            <a:endParaRPr lang="en-CA"/>
          </a:p>
        </p:txBody>
      </p:sp>
      <p:sp>
        <p:nvSpPr>
          <p:cNvPr id="5" name="Footer Placeholder 4">
            <a:extLst>
              <a:ext uri="{FF2B5EF4-FFF2-40B4-BE49-F238E27FC236}">
                <a16:creationId xmlns:a16="http://schemas.microsoft.com/office/drawing/2014/main" id="{4E2245A9-FB93-4167-A004-793A40E633E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22B33C3-E047-422F-B9CD-C90088350394}"/>
              </a:ext>
            </a:extLst>
          </p:cNvPr>
          <p:cNvSpPr>
            <a:spLocks noGrp="1"/>
          </p:cNvSpPr>
          <p:nvPr>
            <p:ph type="sldNum" sz="quarter" idx="12"/>
          </p:nvPr>
        </p:nvSpPr>
        <p:spPr/>
        <p:txBody>
          <a:bodyPr/>
          <a:lstStyle/>
          <a:p>
            <a:fld id="{08666255-C788-4891-9567-BFF7997253C7}" type="slidenum">
              <a:rPr lang="en-CA" smtClean="0"/>
              <a:t>‹#›</a:t>
            </a:fld>
            <a:endParaRPr lang="en-CA"/>
          </a:p>
        </p:txBody>
      </p:sp>
    </p:spTree>
    <p:extLst>
      <p:ext uri="{BB962C8B-B14F-4D97-AF65-F5344CB8AC3E}">
        <p14:creationId xmlns:p14="http://schemas.microsoft.com/office/powerpoint/2010/main" val="27922154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3CA00-A565-41D6-B869-23019799878A}"/>
              </a:ext>
            </a:extLst>
          </p:cNvPr>
          <p:cNvSpPr>
            <a:spLocks noGrp="1"/>
          </p:cNvSpPr>
          <p:nvPr>
            <p:ph type="title"/>
          </p:nvPr>
        </p:nvSpPr>
        <p:spPr>
          <a:xfrm>
            <a:off x="1247775" y="2565400"/>
            <a:ext cx="15773400" cy="4278313"/>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D171557A-6DEE-4923-A933-CEE3E4A58DC0}"/>
              </a:ext>
            </a:extLst>
          </p:cNvPr>
          <p:cNvSpPr>
            <a:spLocks noGrp="1"/>
          </p:cNvSpPr>
          <p:nvPr>
            <p:ph type="body" idx="1"/>
          </p:nvPr>
        </p:nvSpPr>
        <p:spPr>
          <a:xfrm>
            <a:off x="1247775" y="6884988"/>
            <a:ext cx="15773400" cy="22494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BB3939-F12F-4D32-861E-AF99C5341F8D}"/>
              </a:ext>
            </a:extLst>
          </p:cNvPr>
          <p:cNvSpPr>
            <a:spLocks noGrp="1"/>
          </p:cNvSpPr>
          <p:nvPr>
            <p:ph type="dt" sz="half" idx="10"/>
          </p:nvPr>
        </p:nvSpPr>
        <p:spPr/>
        <p:txBody>
          <a:bodyPr/>
          <a:lstStyle/>
          <a:p>
            <a:fld id="{FB3FF3DF-34BF-428A-8940-C7423EB3DD14}" type="datetimeFigureOut">
              <a:rPr lang="en-CA" smtClean="0"/>
              <a:t>2024-11-13</a:t>
            </a:fld>
            <a:endParaRPr lang="en-CA"/>
          </a:p>
        </p:txBody>
      </p:sp>
      <p:sp>
        <p:nvSpPr>
          <p:cNvPr id="5" name="Footer Placeholder 4">
            <a:extLst>
              <a:ext uri="{FF2B5EF4-FFF2-40B4-BE49-F238E27FC236}">
                <a16:creationId xmlns:a16="http://schemas.microsoft.com/office/drawing/2014/main" id="{D4DDEB9B-5EB7-4E9D-B8F7-813215F5F1A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635ADEC-A0B8-4FC0-BAB4-F4344013C530}"/>
              </a:ext>
            </a:extLst>
          </p:cNvPr>
          <p:cNvSpPr>
            <a:spLocks noGrp="1"/>
          </p:cNvSpPr>
          <p:nvPr>
            <p:ph type="sldNum" sz="quarter" idx="12"/>
          </p:nvPr>
        </p:nvSpPr>
        <p:spPr/>
        <p:txBody>
          <a:bodyPr/>
          <a:lstStyle/>
          <a:p>
            <a:fld id="{08666255-C788-4891-9567-BFF7997253C7}" type="slidenum">
              <a:rPr lang="en-CA" smtClean="0"/>
              <a:t>‹#›</a:t>
            </a:fld>
            <a:endParaRPr lang="en-CA"/>
          </a:p>
        </p:txBody>
      </p:sp>
    </p:spTree>
    <p:extLst>
      <p:ext uri="{BB962C8B-B14F-4D97-AF65-F5344CB8AC3E}">
        <p14:creationId xmlns:p14="http://schemas.microsoft.com/office/powerpoint/2010/main" val="819224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01261-C5EA-4BC6-B61F-FDA79CCA21F1}"/>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B8493944-D9AE-41FE-80BB-BBBACAC3AF59}"/>
              </a:ext>
            </a:extLst>
          </p:cNvPr>
          <p:cNvSpPr>
            <a:spLocks noGrp="1"/>
          </p:cNvSpPr>
          <p:nvPr>
            <p:ph sz="half" idx="1"/>
          </p:nvPr>
        </p:nvSpPr>
        <p:spPr>
          <a:xfrm>
            <a:off x="12573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C9B29722-227A-4DF7-B934-BC5C89B0DB36}"/>
              </a:ext>
            </a:extLst>
          </p:cNvPr>
          <p:cNvSpPr>
            <a:spLocks noGrp="1"/>
          </p:cNvSpPr>
          <p:nvPr>
            <p:ph sz="half" idx="2"/>
          </p:nvPr>
        </p:nvSpPr>
        <p:spPr>
          <a:xfrm>
            <a:off x="92202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EDCCD932-990A-49AC-8154-DE5946B10AEF}"/>
              </a:ext>
            </a:extLst>
          </p:cNvPr>
          <p:cNvSpPr>
            <a:spLocks noGrp="1"/>
          </p:cNvSpPr>
          <p:nvPr>
            <p:ph type="dt" sz="half" idx="10"/>
          </p:nvPr>
        </p:nvSpPr>
        <p:spPr/>
        <p:txBody>
          <a:bodyPr/>
          <a:lstStyle/>
          <a:p>
            <a:fld id="{FB3FF3DF-34BF-428A-8940-C7423EB3DD14}" type="datetimeFigureOut">
              <a:rPr lang="en-CA" smtClean="0"/>
              <a:t>2024-11-13</a:t>
            </a:fld>
            <a:endParaRPr lang="en-CA"/>
          </a:p>
        </p:txBody>
      </p:sp>
      <p:sp>
        <p:nvSpPr>
          <p:cNvPr id="6" name="Footer Placeholder 5">
            <a:extLst>
              <a:ext uri="{FF2B5EF4-FFF2-40B4-BE49-F238E27FC236}">
                <a16:creationId xmlns:a16="http://schemas.microsoft.com/office/drawing/2014/main" id="{F95ACF5A-B519-4FF9-B504-4B7EF603F651}"/>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46EF0C6-9079-4011-9666-BB3DCE3324F3}"/>
              </a:ext>
            </a:extLst>
          </p:cNvPr>
          <p:cNvSpPr>
            <a:spLocks noGrp="1"/>
          </p:cNvSpPr>
          <p:nvPr>
            <p:ph type="sldNum" sz="quarter" idx="12"/>
          </p:nvPr>
        </p:nvSpPr>
        <p:spPr/>
        <p:txBody>
          <a:bodyPr/>
          <a:lstStyle/>
          <a:p>
            <a:fld id="{08666255-C788-4891-9567-BFF7997253C7}" type="slidenum">
              <a:rPr lang="en-CA" smtClean="0"/>
              <a:t>‹#›</a:t>
            </a:fld>
            <a:endParaRPr lang="en-CA"/>
          </a:p>
        </p:txBody>
      </p:sp>
    </p:spTree>
    <p:extLst>
      <p:ext uri="{BB962C8B-B14F-4D97-AF65-F5344CB8AC3E}">
        <p14:creationId xmlns:p14="http://schemas.microsoft.com/office/powerpoint/2010/main" val="84175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ECCB3-406C-4AEF-B3EE-6A75D0F4D5FB}"/>
              </a:ext>
            </a:extLst>
          </p:cNvPr>
          <p:cNvSpPr>
            <a:spLocks noGrp="1"/>
          </p:cNvSpPr>
          <p:nvPr>
            <p:ph type="title"/>
          </p:nvPr>
        </p:nvSpPr>
        <p:spPr>
          <a:xfrm>
            <a:off x="1260475" y="547688"/>
            <a:ext cx="15773400" cy="1989137"/>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CEDE47EB-39FB-466E-BD97-7E53A74AF899}"/>
              </a:ext>
            </a:extLst>
          </p:cNvPr>
          <p:cNvSpPr>
            <a:spLocks noGrp="1"/>
          </p:cNvSpPr>
          <p:nvPr>
            <p:ph type="body" idx="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16451C-DE0E-436D-AB01-FCE1D5E59747}"/>
              </a:ext>
            </a:extLst>
          </p:cNvPr>
          <p:cNvSpPr>
            <a:spLocks noGrp="1"/>
          </p:cNvSpPr>
          <p:nvPr>
            <p:ph sz="half" idx="2"/>
          </p:nvPr>
        </p:nvSpPr>
        <p:spPr>
          <a:xfrm>
            <a:off x="1260475" y="3757613"/>
            <a:ext cx="7735888"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23B79C6B-9CE9-4B55-BDC6-79BCD6813F04}"/>
              </a:ext>
            </a:extLst>
          </p:cNvPr>
          <p:cNvSpPr>
            <a:spLocks noGrp="1"/>
          </p:cNvSpPr>
          <p:nvPr>
            <p:ph type="body" sz="quarter" idx="3"/>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D26B14-C75B-45DD-A8F2-8419B781C166}"/>
              </a:ext>
            </a:extLst>
          </p:cNvPr>
          <p:cNvSpPr>
            <a:spLocks noGrp="1"/>
          </p:cNvSpPr>
          <p:nvPr>
            <p:ph sz="quarter" idx="4"/>
          </p:nvPr>
        </p:nvSpPr>
        <p:spPr>
          <a:xfrm>
            <a:off x="9258300" y="3757613"/>
            <a:ext cx="7775575"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ABACA90B-3612-48F4-BD5A-CE8B9D8560EA}"/>
              </a:ext>
            </a:extLst>
          </p:cNvPr>
          <p:cNvSpPr>
            <a:spLocks noGrp="1"/>
          </p:cNvSpPr>
          <p:nvPr>
            <p:ph type="dt" sz="half" idx="10"/>
          </p:nvPr>
        </p:nvSpPr>
        <p:spPr/>
        <p:txBody>
          <a:bodyPr/>
          <a:lstStyle/>
          <a:p>
            <a:fld id="{FB3FF3DF-34BF-428A-8940-C7423EB3DD14}" type="datetimeFigureOut">
              <a:rPr lang="en-CA" smtClean="0"/>
              <a:t>2024-11-13</a:t>
            </a:fld>
            <a:endParaRPr lang="en-CA"/>
          </a:p>
        </p:txBody>
      </p:sp>
      <p:sp>
        <p:nvSpPr>
          <p:cNvPr id="8" name="Footer Placeholder 7">
            <a:extLst>
              <a:ext uri="{FF2B5EF4-FFF2-40B4-BE49-F238E27FC236}">
                <a16:creationId xmlns:a16="http://schemas.microsoft.com/office/drawing/2014/main" id="{0F2CB36D-A7E2-4C5F-800A-FCDD94AEEB69}"/>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0A318102-8F69-47B7-B168-5202F37E3FA0}"/>
              </a:ext>
            </a:extLst>
          </p:cNvPr>
          <p:cNvSpPr>
            <a:spLocks noGrp="1"/>
          </p:cNvSpPr>
          <p:nvPr>
            <p:ph type="sldNum" sz="quarter" idx="12"/>
          </p:nvPr>
        </p:nvSpPr>
        <p:spPr/>
        <p:txBody>
          <a:bodyPr/>
          <a:lstStyle/>
          <a:p>
            <a:fld id="{08666255-C788-4891-9567-BFF7997253C7}" type="slidenum">
              <a:rPr lang="en-CA" smtClean="0"/>
              <a:t>‹#›</a:t>
            </a:fld>
            <a:endParaRPr lang="en-CA"/>
          </a:p>
        </p:txBody>
      </p:sp>
    </p:spTree>
    <p:extLst>
      <p:ext uri="{BB962C8B-B14F-4D97-AF65-F5344CB8AC3E}">
        <p14:creationId xmlns:p14="http://schemas.microsoft.com/office/powerpoint/2010/main" val="2889070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43099-710F-4CCB-8921-298FFCBBC105}"/>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B1A5B7F3-6D1F-4EB3-A270-EC20D5248531}"/>
              </a:ext>
            </a:extLst>
          </p:cNvPr>
          <p:cNvSpPr>
            <a:spLocks noGrp="1"/>
          </p:cNvSpPr>
          <p:nvPr>
            <p:ph type="dt" sz="half" idx="10"/>
          </p:nvPr>
        </p:nvSpPr>
        <p:spPr/>
        <p:txBody>
          <a:bodyPr/>
          <a:lstStyle/>
          <a:p>
            <a:fld id="{FB3FF3DF-34BF-428A-8940-C7423EB3DD14}" type="datetimeFigureOut">
              <a:rPr lang="en-CA" smtClean="0"/>
              <a:t>2024-11-13</a:t>
            </a:fld>
            <a:endParaRPr lang="en-CA"/>
          </a:p>
        </p:txBody>
      </p:sp>
      <p:sp>
        <p:nvSpPr>
          <p:cNvPr id="4" name="Footer Placeholder 3">
            <a:extLst>
              <a:ext uri="{FF2B5EF4-FFF2-40B4-BE49-F238E27FC236}">
                <a16:creationId xmlns:a16="http://schemas.microsoft.com/office/drawing/2014/main" id="{5D067E83-0FDA-4765-BA22-58509FB0C0E4}"/>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C05C7EEE-F81F-48C5-8D5C-A6246434D949}"/>
              </a:ext>
            </a:extLst>
          </p:cNvPr>
          <p:cNvSpPr>
            <a:spLocks noGrp="1"/>
          </p:cNvSpPr>
          <p:nvPr>
            <p:ph type="sldNum" sz="quarter" idx="12"/>
          </p:nvPr>
        </p:nvSpPr>
        <p:spPr/>
        <p:txBody>
          <a:bodyPr/>
          <a:lstStyle/>
          <a:p>
            <a:fld id="{08666255-C788-4891-9567-BFF7997253C7}" type="slidenum">
              <a:rPr lang="en-CA" smtClean="0"/>
              <a:t>‹#›</a:t>
            </a:fld>
            <a:endParaRPr lang="en-CA"/>
          </a:p>
        </p:txBody>
      </p:sp>
    </p:spTree>
    <p:extLst>
      <p:ext uri="{BB962C8B-B14F-4D97-AF65-F5344CB8AC3E}">
        <p14:creationId xmlns:p14="http://schemas.microsoft.com/office/powerpoint/2010/main" val="7347472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AEE21D-14E1-4AFB-A64F-9C7C9EB73199}"/>
              </a:ext>
            </a:extLst>
          </p:cNvPr>
          <p:cNvSpPr>
            <a:spLocks noGrp="1"/>
          </p:cNvSpPr>
          <p:nvPr>
            <p:ph type="dt" sz="half" idx="10"/>
          </p:nvPr>
        </p:nvSpPr>
        <p:spPr/>
        <p:txBody>
          <a:bodyPr/>
          <a:lstStyle/>
          <a:p>
            <a:fld id="{FB3FF3DF-34BF-428A-8940-C7423EB3DD14}" type="datetimeFigureOut">
              <a:rPr lang="en-CA" smtClean="0"/>
              <a:t>2024-11-13</a:t>
            </a:fld>
            <a:endParaRPr lang="en-CA"/>
          </a:p>
        </p:txBody>
      </p:sp>
      <p:sp>
        <p:nvSpPr>
          <p:cNvPr id="3" name="Footer Placeholder 2">
            <a:extLst>
              <a:ext uri="{FF2B5EF4-FFF2-40B4-BE49-F238E27FC236}">
                <a16:creationId xmlns:a16="http://schemas.microsoft.com/office/drawing/2014/main" id="{12B64EA9-55A6-417A-8580-FF80021DACD6}"/>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3036080C-5CA8-4CA3-BF9E-7260402964CC}"/>
              </a:ext>
            </a:extLst>
          </p:cNvPr>
          <p:cNvSpPr>
            <a:spLocks noGrp="1"/>
          </p:cNvSpPr>
          <p:nvPr>
            <p:ph type="sldNum" sz="quarter" idx="12"/>
          </p:nvPr>
        </p:nvSpPr>
        <p:spPr/>
        <p:txBody>
          <a:bodyPr/>
          <a:lstStyle/>
          <a:p>
            <a:fld id="{08666255-C788-4891-9567-BFF7997253C7}" type="slidenum">
              <a:rPr lang="en-CA" smtClean="0"/>
              <a:t>‹#›</a:t>
            </a:fld>
            <a:endParaRPr lang="en-CA"/>
          </a:p>
        </p:txBody>
      </p:sp>
      <p:sp>
        <p:nvSpPr>
          <p:cNvPr id="6" name="Picture Placeholder 5">
            <a:extLst>
              <a:ext uri="{FF2B5EF4-FFF2-40B4-BE49-F238E27FC236}">
                <a16:creationId xmlns:a16="http://schemas.microsoft.com/office/drawing/2014/main" id="{46C2F295-589B-471A-BE14-5F4AA7FD48F5}"/>
              </a:ext>
            </a:extLst>
          </p:cNvPr>
          <p:cNvSpPr>
            <a:spLocks noGrp="1"/>
          </p:cNvSpPr>
          <p:nvPr>
            <p:ph type="pic" sz="quarter" idx="13"/>
          </p:nvPr>
        </p:nvSpPr>
        <p:spPr>
          <a:xfrm>
            <a:off x="1257300" y="876300"/>
            <a:ext cx="15773400" cy="7848600"/>
          </a:xfrm>
        </p:spPr>
        <p:txBody>
          <a:bodyPr/>
          <a:lstStyle/>
          <a:p>
            <a:endParaRPr lang="en-CA"/>
          </a:p>
        </p:txBody>
      </p:sp>
    </p:spTree>
    <p:extLst>
      <p:ext uri="{BB962C8B-B14F-4D97-AF65-F5344CB8AC3E}">
        <p14:creationId xmlns:p14="http://schemas.microsoft.com/office/powerpoint/2010/main" val="42407553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AD484-8118-4A0A-8AEB-B045D6FC53B2}"/>
              </a:ext>
            </a:extLst>
          </p:cNvPr>
          <p:cNvSpPr>
            <a:spLocks noGrp="1"/>
          </p:cNvSpPr>
          <p:nvPr>
            <p:ph type="title"/>
          </p:nvPr>
        </p:nvSpPr>
        <p:spPr>
          <a:xfrm>
            <a:off x="1260475" y="685800"/>
            <a:ext cx="5897563" cy="24003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083CDAB6-C8EA-46D3-912B-2ECFB34733CD}"/>
              </a:ext>
            </a:extLst>
          </p:cNvPr>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F69B4B84-19A6-49C1-AC3D-28754EE40603}"/>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B446ED-BCB9-4E5C-A008-3180C725C408}"/>
              </a:ext>
            </a:extLst>
          </p:cNvPr>
          <p:cNvSpPr>
            <a:spLocks noGrp="1"/>
          </p:cNvSpPr>
          <p:nvPr>
            <p:ph type="dt" sz="half" idx="10"/>
          </p:nvPr>
        </p:nvSpPr>
        <p:spPr/>
        <p:txBody>
          <a:bodyPr/>
          <a:lstStyle/>
          <a:p>
            <a:fld id="{FB3FF3DF-34BF-428A-8940-C7423EB3DD14}" type="datetimeFigureOut">
              <a:rPr lang="en-CA" smtClean="0"/>
              <a:t>2024-11-13</a:t>
            </a:fld>
            <a:endParaRPr lang="en-CA"/>
          </a:p>
        </p:txBody>
      </p:sp>
      <p:sp>
        <p:nvSpPr>
          <p:cNvPr id="6" name="Footer Placeholder 5">
            <a:extLst>
              <a:ext uri="{FF2B5EF4-FFF2-40B4-BE49-F238E27FC236}">
                <a16:creationId xmlns:a16="http://schemas.microsoft.com/office/drawing/2014/main" id="{1589EBC7-B09F-4B67-AF69-D4DABCBBE87C}"/>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F74EF671-4BCF-4C92-88E3-806E47C02C16}"/>
              </a:ext>
            </a:extLst>
          </p:cNvPr>
          <p:cNvSpPr>
            <a:spLocks noGrp="1"/>
          </p:cNvSpPr>
          <p:nvPr>
            <p:ph type="sldNum" sz="quarter" idx="12"/>
          </p:nvPr>
        </p:nvSpPr>
        <p:spPr/>
        <p:txBody>
          <a:bodyPr/>
          <a:lstStyle/>
          <a:p>
            <a:fld id="{08666255-C788-4891-9567-BFF7997253C7}" type="slidenum">
              <a:rPr lang="en-CA" smtClean="0"/>
              <a:t>‹#›</a:t>
            </a:fld>
            <a:endParaRPr lang="en-CA"/>
          </a:p>
        </p:txBody>
      </p:sp>
    </p:spTree>
    <p:extLst>
      <p:ext uri="{BB962C8B-B14F-4D97-AF65-F5344CB8AC3E}">
        <p14:creationId xmlns:p14="http://schemas.microsoft.com/office/powerpoint/2010/main" val="3175155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3F95D-CF92-4E47-82F4-6C0559E38F7E}"/>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B44B86AA-BDAB-4088-8EA4-80F9DB67F5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28390FD-AD54-494A-A78B-AFFA90F89E14}"/>
              </a:ext>
            </a:extLst>
          </p:cNvPr>
          <p:cNvSpPr>
            <a:spLocks noGrp="1"/>
          </p:cNvSpPr>
          <p:nvPr>
            <p:ph type="dt" sz="half" idx="10"/>
          </p:nvPr>
        </p:nvSpPr>
        <p:spPr/>
        <p:txBody>
          <a:bodyPr/>
          <a:lstStyle/>
          <a:p>
            <a:fld id="{AF55B934-7B5A-47C7-A45E-7E144D7D1E2D}" type="datetimeFigureOut">
              <a:rPr lang="en-CA" smtClean="0"/>
              <a:t>2024-11-13</a:t>
            </a:fld>
            <a:endParaRPr lang="en-CA"/>
          </a:p>
        </p:txBody>
      </p:sp>
      <p:sp>
        <p:nvSpPr>
          <p:cNvPr id="5" name="Footer Placeholder 4">
            <a:extLst>
              <a:ext uri="{FF2B5EF4-FFF2-40B4-BE49-F238E27FC236}">
                <a16:creationId xmlns:a16="http://schemas.microsoft.com/office/drawing/2014/main" id="{1AF05074-7E1D-43A0-9044-23C95A30323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005D89A-754A-4CEF-9366-D8C6D027157D}"/>
              </a:ext>
            </a:extLst>
          </p:cNvPr>
          <p:cNvSpPr>
            <a:spLocks noGrp="1"/>
          </p:cNvSpPr>
          <p:nvPr>
            <p:ph type="sldNum" sz="quarter" idx="12"/>
          </p:nvPr>
        </p:nvSpPr>
        <p:spPr/>
        <p:txBody>
          <a:bodyPr/>
          <a:lstStyle/>
          <a:p>
            <a:fld id="{FD17BC90-F034-4233-99D8-88592C969948}" type="slidenum">
              <a:rPr lang="en-CA" smtClean="0"/>
              <a:t>‹#›</a:t>
            </a:fld>
            <a:endParaRPr lang="en-CA"/>
          </a:p>
        </p:txBody>
      </p:sp>
    </p:spTree>
    <p:extLst>
      <p:ext uri="{BB962C8B-B14F-4D97-AF65-F5344CB8AC3E}">
        <p14:creationId xmlns:p14="http://schemas.microsoft.com/office/powerpoint/2010/main" val="22976396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1FDF4-26FD-4152-9274-9D6BB437C735}"/>
              </a:ext>
            </a:extLst>
          </p:cNvPr>
          <p:cNvSpPr>
            <a:spLocks noGrp="1"/>
          </p:cNvSpPr>
          <p:nvPr>
            <p:ph type="title"/>
          </p:nvPr>
        </p:nvSpPr>
        <p:spPr>
          <a:xfrm>
            <a:off x="1260475" y="685800"/>
            <a:ext cx="5897563" cy="24003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7B254C24-48A9-4B7D-A604-E87230E3DF83}"/>
              </a:ext>
            </a:extLst>
          </p:cNvPr>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6187B585-CECA-4595-9B09-8347FCB412A2}"/>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A2D95B-0E51-438F-B2B6-8DBA0C49B763}"/>
              </a:ext>
            </a:extLst>
          </p:cNvPr>
          <p:cNvSpPr>
            <a:spLocks noGrp="1"/>
          </p:cNvSpPr>
          <p:nvPr>
            <p:ph type="dt" sz="half" idx="10"/>
          </p:nvPr>
        </p:nvSpPr>
        <p:spPr/>
        <p:txBody>
          <a:bodyPr/>
          <a:lstStyle/>
          <a:p>
            <a:fld id="{FB3FF3DF-34BF-428A-8940-C7423EB3DD14}" type="datetimeFigureOut">
              <a:rPr lang="en-CA" smtClean="0"/>
              <a:t>2024-11-13</a:t>
            </a:fld>
            <a:endParaRPr lang="en-CA"/>
          </a:p>
        </p:txBody>
      </p:sp>
      <p:sp>
        <p:nvSpPr>
          <p:cNvPr id="6" name="Footer Placeholder 5">
            <a:extLst>
              <a:ext uri="{FF2B5EF4-FFF2-40B4-BE49-F238E27FC236}">
                <a16:creationId xmlns:a16="http://schemas.microsoft.com/office/drawing/2014/main" id="{C1A150F8-6E55-4BF8-863E-78355E178DB5}"/>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BACF5B6-34BD-4941-9AEA-C64A3E7B6A07}"/>
              </a:ext>
            </a:extLst>
          </p:cNvPr>
          <p:cNvSpPr>
            <a:spLocks noGrp="1"/>
          </p:cNvSpPr>
          <p:nvPr>
            <p:ph type="sldNum" sz="quarter" idx="12"/>
          </p:nvPr>
        </p:nvSpPr>
        <p:spPr/>
        <p:txBody>
          <a:bodyPr/>
          <a:lstStyle/>
          <a:p>
            <a:fld id="{08666255-C788-4891-9567-BFF7997253C7}" type="slidenum">
              <a:rPr lang="en-CA" smtClean="0"/>
              <a:t>‹#›</a:t>
            </a:fld>
            <a:endParaRPr lang="en-CA"/>
          </a:p>
        </p:txBody>
      </p:sp>
    </p:spTree>
    <p:extLst>
      <p:ext uri="{BB962C8B-B14F-4D97-AF65-F5344CB8AC3E}">
        <p14:creationId xmlns:p14="http://schemas.microsoft.com/office/powerpoint/2010/main" val="26388044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22478-DC13-4553-8F00-B6F25FE36DA6}"/>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CDCE1D39-D63A-4310-9D24-072EC06D3D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D1D1F02-C538-42C5-A4D7-15C8052CBA2A}"/>
              </a:ext>
            </a:extLst>
          </p:cNvPr>
          <p:cNvSpPr>
            <a:spLocks noGrp="1"/>
          </p:cNvSpPr>
          <p:nvPr>
            <p:ph type="dt" sz="half" idx="10"/>
          </p:nvPr>
        </p:nvSpPr>
        <p:spPr/>
        <p:txBody>
          <a:bodyPr/>
          <a:lstStyle/>
          <a:p>
            <a:fld id="{FB3FF3DF-34BF-428A-8940-C7423EB3DD14}" type="datetimeFigureOut">
              <a:rPr lang="en-CA" smtClean="0"/>
              <a:t>2024-11-13</a:t>
            </a:fld>
            <a:endParaRPr lang="en-CA"/>
          </a:p>
        </p:txBody>
      </p:sp>
      <p:sp>
        <p:nvSpPr>
          <p:cNvPr id="5" name="Footer Placeholder 4">
            <a:extLst>
              <a:ext uri="{FF2B5EF4-FFF2-40B4-BE49-F238E27FC236}">
                <a16:creationId xmlns:a16="http://schemas.microsoft.com/office/drawing/2014/main" id="{03B26572-B763-4836-9611-60C6B145279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7D76803-C778-42BE-9484-ADE3444F9B20}"/>
              </a:ext>
            </a:extLst>
          </p:cNvPr>
          <p:cNvSpPr>
            <a:spLocks noGrp="1"/>
          </p:cNvSpPr>
          <p:nvPr>
            <p:ph type="sldNum" sz="quarter" idx="12"/>
          </p:nvPr>
        </p:nvSpPr>
        <p:spPr/>
        <p:txBody>
          <a:bodyPr/>
          <a:lstStyle/>
          <a:p>
            <a:fld id="{08666255-C788-4891-9567-BFF7997253C7}" type="slidenum">
              <a:rPr lang="en-CA" smtClean="0"/>
              <a:t>‹#›</a:t>
            </a:fld>
            <a:endParaRPr lang="en-CA"/>
          </a:p>
        </p:txBody>
      </p:sp>
    </p:spTree>
    <p:extLst>
      <p:ext uri="{BB962C8B-B14F-4D97-AF65-F5344CB8AC3E}">
        <p14:creationId xmlns:p14="http://schemas.microsoft.com/office/powerpoint/2010/main" val="14950197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2998A7-A2B8-4C73-BCEE-90341FFE2BB2}"/>
              </a:ext>
            </a:extLst>
          </p:cNvPr>
          <p:cNvSpPr>
            <a:spLocks noGrp="1"/>
          </p:cNvSpPr>
          <p:nvPr>
            <p:ph type="title" orient="vert"/>
          </p:nvPr>
        </p:nvSpPr>
        <p:spPr>
          <a:xfrm>
            <a:off x="13087350" y="547688"/>
            <a:ext cx="3943350" cy="8718550"/>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07FF7437-93EB-4B27-BFA6-E53346FC643A}"/>
              </a:ext>
            </a:extLst>
          </p:cNvPr>
          <p:cNvSpPr>
            <a:spLocks noGrp="1"/>
          </p:cNvSpPr>
          <p:nvPr>
            <p:ph type="body" orient="vert" idx="1"/>
          </p:nvPr>
        </p:nvSpPr>
        <p:spPr>
          <a:xfrm>
            <a:off x="1257300" y="547688"/>
            <a:ext cx="11677650" cy="8718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FD247A3-B412-4F67-9925-AEAE60BA3AAF}"/>
              </a:ext>
            </a:extLst>
          </p:cNvPr>
          <p:cNvSpPr>
            <a:spLocks noGrp="1"/>
          </p:cNvSpPr>
          <p:nvPr>
            <p:ph type="dt" sz="half" idx="10"/>
          </p:nvPr>
        </p:nvSpPr>
        <p:spPr/>
        <p:txBody>
          <a:bodyPr/>
          <a:lstStyle/>
          <a:p>
            <a:fld id="{FB3FF3DF-34BF-428A-8940-C7423EB3DD14}" type="datetimeFigureOut">
              <a:rPr lang="en-CA" smtClean="0"/>
              <a:t>2024-11-13</a:t>
            </a:fld>
            <a:endParaRPr lang="en-CA"/>
          </a:p>
        </p:txBody>
      </p:sp>
      <p:sp>
        <p:nvSpPr>
          <p:cNvPr id="5" name="Footer Placeholder 4">
            <a:extLst>
              <a:ext uri="{FF2B5EF4-FFF2-40B4-BE49-F238E27FC236}">
                <a16:creationId xmlns:a16="http://schemas.microsoft.com/office/drawing/2014/main" id="{B4E2DEE1-AAB4-4636-9AEC-1C397A5CB7B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49E493A-8ADE-43A5-90C0-079547539B42}"/>
              </a:ext>
            </a:extLst>
          </p:cNvPr>
          <p:cNvSpPr>
            <a:spLocks noGrp="1"/>
          </p:cNvSpPr>
          <p:nvPr>
            <p:ph type="sldNum" sz="quarter" idx="12"/>
          </p:nvPr>
        </p:nvSpPr>
        <p:spPr/>
        <p:txBody>
          <a:bodyPr/>
          <a:lstStyle/>
          <a:p>
            <a:fld id="{08666255-C788-4891-9567-BFF7997253C7}" type="slidenum">
              <a:rPr lang="en-CA" smtClean="0"/>
              <a:t>‹#›</a:t>
            </a:fld>
            <a:endParaRPr lang="en-CA"/>
          </a:p>
        </p:txBody>
      </p:sp>
    </p:spTree>
    <p:extLst>
      <p:ext uri="{BB962C8B-B14F-4D97-AF65-F5344CB8AC3E}">
        <p14:creationId xmlns:p14="http://schemas.microsoft.com/office/powerpoint/2010/main" val="22862295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BBD283A1-ADC0-43EF-828C-73E75CD3247F}"/>
              </a:ext>
            </a:extLst>
          </p:cNvPr>
          <p:cNvSpPr>
            <a:spLocks noGrp="1"/>
          </p:cNvSpPr>
          <p:nvPr>
            <p:ph type="pic" sz="quarter" idx="17"/>
          </p:nvPr>
        </p:nvSpPr>
        <p:spPr>
          <a:xfrm>
            <a:off x="0" y="0"/>
            <a:ext cx="18287999" cy="10287000"/>
          </a:xfrm>
        </p:spPr>
        <p:txBody>
          <a:bodyPr/>
          <a:lstStyle/>
          <a:p>
            <a:endParaRPr lang="en-CA"/>
          </a:p>
        </p:txBody>
      </p:sp>
    </p:spTree>
    <p:extLst>
      <p:ext uri="{BB962C8B-B14F-4D97-AF65-F5344CB8AC3E}">
        <p14:creationId xmlns:p14="http://schemas.microsoft.com/office/powerpoint/2010/main" val="18586640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9D3EA96-5908-4B0D-99EC-D6E7C8EDE19B}"/>
              </a:ext>
            </a:extLst>
          </p:cNvPr>
          <p:cNvSpPr/>
          <p:nvPr userDrawn="1"/>
        </p:nvSpPr>
        <p:spPr>
          <a:xfrm>
            <a:off x="0" y="436655"/>
            <a:ext cx="18288000" cy="990600"/>
          </a:xfrm>
          <a:prstGeom prst="rect">
            <a:avLst/>
          </a:prstGeom>
          <a:solidFill>
            <a:srgbClr val="233F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Picture 5">
            <a:extLst>
              <a:ext uri="{FF2B5EF4-FFF2-40B4-BE49-F238E27FC236}">
                <a16:creationId xmlns:a16="http://schemas.microsoft.com/office/drawing/2014/main" id="{0E7C80FB-E1DA-4FF8-B5EE-0993E3D72D6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04800" y="9175666"/>
            <a:ext cx="1274995" cy="844634"/>
          </a:xfrm>
          <a:prstGeom prst="rect">
            <a:avLst/>
          </a:prstGeom>
        </p:spPr>
      </p:pic>
      <p:sp>
        <p:nvSpPr>
          <p:cNvPr id="8" name="Text Placeholder 8">
            <a:extLst>
              <a:ext uri="{FF2B5EF4-FFF2-40B4-BE49-F238E27FC236}">
                <a16:creationId xmlns:a16="http://schemas.microsoft.com/office/drawing/2014/main" id="{2DDA440F-92E8-4382-AE2A-97C27D854E45}"/>
              </a:ext>
            </a:extLst>
          </p:cNvPr>
          <p:cNvSpPr>
            <a:spLocks noGrp="1"/>
          </p:cNvSpPr>
          <p:nvPr>
            <p:ph type="body" sz="quarter" idx="10" hasCustomPrompt="1"/>
          </p:nvPr>
        </p:nvSpPr>
        <p:spPr>
          <a:xfrm>
            <a:off x="304800" y="589055"/>
            <a:ext cx="14630400" cy="685800"/>
          </a:xfrm>
        </p:spPr>
        <p:txBody>
          <a:bodyPr tIns="144000">
            <a:noAutofit/>
          </a:bodyPr>
          <a:lstStyle>
            <a:lvl1pPr marL="0" indent="0">
              <a:buNone/>
              <a:defRPr lang="en-CA" sz="3600" cap="all" baseline="0" dirty="0">
                <a:solidFill>
                  <a:schemeClr val="bg1"/>
                </a:solidFill>
                <a:latin typeface="Tw Cen MT" panose="020B0602020104020603" pitchFamily="34" charset="0"/>
                <a:ea typeface="Tw Cen MT" panose="020B0602020104020603" pitchFamily="34" charset="0"/>
                <a:cs typeface="Tw Cen MT" panose="020B0602020104020603" pitchFamily="34" charset="0"/>
              </a:defRPr>
            </a:lvl1pPr>
          </a:lstStyle>
          <a:p>
            <a:pPr lvl="0"/>
            <a:r>
              <a:rPr lang="en-CA"/>
              <a:t>Insert Heading</a:t>
            </a:r>
          </a:p>
        </p:txBody>
      </p:sp>
      <p:sp>
        <p:nvSpPr>
          <p:cNvPr id="13" name="Text Placeholder 8">
            <a:extLst>
              <a:ext uri="{FF2B5EF4-FFF2-40B4-BE49-F238E27FC236}">
                <a16:creationId xmlns:a16="http://schemas.microsoft.com/office/drawing/2014/main" id="{15D4FDD8-CDCC-4071-9070-AF8BD68C55CD}"/>
              </a:ext>
            </a:extLst>
          </p:cNvPr>
          <p:cNvSpPr>
            <a:spLocks noGrp="1"/>
          </p:cNvSpPr>
          <p:nvPr>
            <p:ph type="body" sz="quarter" idx="12" hasCustomPrompt="1"/>
          </p:nvPr>
        </p:nvSpPr>
        <p:spPr>
          <a:xfrm>
            <a:off x="304800" y="1943100"/>
            <a:ext cx="17678400" cy="6705600"/>
          </a:xfrm>
        </p:spPr>
        <p:txBody>
          <a:bodyPr>
            <a:normAutofit/>
          </a:bodyPr>
          <a:lstStyle>
            <a:lvl1pPr marL="0" indent="0">
              <a:buNone/>
              <a:defRPr sz="2500">
                <a:latin typeface="Tw Cen MT" panose="020B0602020104020603" pitchFamily="34" charset="0"/>
              </a:defRPr>
            </a:lvl1pPr>
          </a:lstStyle>
          <a:p>
            <a:pPr lvl="0"/>
            <a:r>
              <a:rPr lang="en-US"/>
              <a:t>Text Here</a:t>
            </a:r>
          </a:p>
        </p:txBody>
      </p:sp>
    </p:spTree>
    <p:extLst>
      <p:ext uri="{BB962C8B-B14F-4D97-AF65-F5344CB8AC3E}">
        <p14:creationId xmlns:p14="http://schemas.microsoft.com/office/powerpoint/2010/main" val="3770811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800"/>
                                        <p:tgtEl>
                                          <p:spTgt spid="6"/>
                                        </p:tgtEl>
                                      </p:cBhvr>
                                    </p:animEffect>
                                  </p:childTnLst>
                                </p:cTn>
                              </p:par>
                            </p:childTnLst>
                          </p:cTn>
                        </p:par>
                        <p:par>
                          <p:cTn id="8" fill="hold">
                            <p:stCondLst>
                              <p:cond delay="800"/>
                            </p:stCondLst>
                            <p:childTnLst>
                              <p:par>
                                <p:cTn id="9" presetID="10" presetClass="entr" presetSubtype="0" fill="hold" grpId="0"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fade">
                                      <p:cBhvr>
                                        <p:cTn id="11"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9D3EA96-5908-4B0D-99EC-D6E7C8EDE19B}"/>
              </a:ext>
            </a:extLst>
          </p:cNvPr>
          <p:cNvSpPr/>
          <p:nvPr userDrawn="1"/>
        </p:nvSpPr>
        <p:spPr>
          <a:xfrm>
            <a:off x="0" y="436655"/>
            <a:ext cx="18288000" cy="990600"/>
          </a:xfrm>
          <a:prstGeom prst="rect">
            <a:avLst/>
          </a:prstGeom>
          <a:solidFill>
            <a:srgbClr val="233F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n>
                <a:noFill/>
              </a:ln>
            </a:endParaRPr>
          </a:p>
        </p:txBody>
      </p:sp>
      <p:sp>
        <p:nvSpPr>
          <p:cNvPr id="9" name="Text Placeholder 8">
            <a:extLst>
              <a:ext uri="{FF2B5EF4-FFF2-40B4-BE49-F238E27FC236}">
                <a16:creationId xmlns:a16="http://schemas.microsoft.com/office/drawing/2014/main" id="{0C88B79F-BB17-41D4-BBEF-D8FAE6FACED6}"/>
              </a:ext>
            </a:extLst>
          </p:cNvPr>
          <p:cNvSpPr>
            <a:spLocks noGrp="1"/>
          </p:cNvSpPr>
          <p:nvPr>
            <p:ph type="body" sz="quarter" idx="10" hasCustomPrompt="1"/>
          </p:nvPr>
        </p:nvSpPr>
        <p:spPr>
          <a:xfrm>
            <a:off x="304800" y="589055"/>
            <a:ext cx="14630400" cy="685800"/>
          </a:xfrm>
        </p:spPr>
        <p:txBody>
          <a:bodyPr tIns="144000">
            <a:noAutofit/>
          </a:bodyPr>
          <a:lstStyle>
            <a:lvl1pPr marL="0" indent="0">
              <a:buNone/>
              <a:defRPr lang="en-CA" sz="3600" cap="all" baseline="0" dirty="0">
                <a:solidFill>
                  <a:schemeClr val="bg1"/>
                </a:solidFill>
                <a:latin typeface="Tw Cen MT" panose="020B0602020104020603" pitchFamily="34" charset="0"/>
                <a:ea typeface="Tw Cen MT" panose="020B0602020104020603" pitchFamily="34" charset="0"/>
                <a:cs typeface="Tw Cen MT" panose="020B0602020104020603" pitchFamily="34" charset="0"/>
              </a:defRPr>
            </a:lvl1pPr>
          </a:lstStyle>
          <a:p>
            <a:pPr lvl="0"/>
            <a:r>
              <a:rPr lang="en-CA"/>
              <a:t>Insert Heading</a:t>
            </a:r>
          </a:p>
        </p:txBody>
      </p:sp>
      <p:sp>
        <p:nvSpPr>
          <p:cNvPr id="11" name="Text Placeholder 10">
            <a:extLst>
              <a:ext uri="{FF2B5EF4-FFF2-40B4-BE49-F238E27FC236}">
                <a16:creationId xmlns:a16="http://schemas.microsoft.com/office/drawing/2014/main" id="{CEF81C62-7F39-49CF-91C6-80E275BE98D9}"/>
              </a:ext>
            </a:extLst>
          </p:cNvPr>
          <p:cNvSpPr>
            <a:spLocks noGrp="1"/>
          </p:cNvSpPr>
          <p:nvPr>
            <p:ph type="body" sz="quarter" idx="11" hasCustomPrompt="1"/>
          </p:nvPr>
        </p:nvSpPr>
        <p:spPr>
          <a:xfrm>
            <a:off x="304800" y="1943100"/>
            <a:ext cx="8610600" cy="6699166"/>
          </a:xfrm>
        </p:spPr>
        <p:txBody>
          <a:bodyPr>
            <a:normAutofit/>
          </a:bodyPr>
          <a:lstStyle>
            <a:lvl1pPr marL="0" indent="0">
              <a:buNone/>
              <a:defRPr sz="2500">
                <a:latin typeface="Tw Cen MT" panose="020B0602020104020603" pitchFamily="34" charset="0"/>
                <a:ea typeface="Tw Cen MT" panose="020B0602020104020603" pitchFamily="34" charset="0"/>
                <a:cs typeface="Tw Cen MT" panose="020B0602020104020603" pitchFamily="34" charset="0"/>
              </a:defRPr>
            </a:lvl1pPr>
          </a:lstStyle>
          <a:p>
            <a:pPr lvl="0"/>
            <a:r>
              <a:rPr lang="en-CA"/>
              <a:t>Text Here</a:t>
            </a:r>
          </a:p>
        </p:txBody>
      </p:sp>
      <p:sp>
        <p:nvSpPr>
          <p:cNvPr id="3" name="Picture Placeholder 2">
            <a:extLst>
              <a:ext uri="{FF2B5EF4-FFF2-40B4-BE49-F238E27FC236}">
                <a16:creationId xmlns:a16="http://schemas.microsoft.com/office/drawing/2014/main" id="{60E79B98-C717-4B60-A642-D8C6095E4F4F}"/>
              </a:ext>
            </a:extLst>
          </p:cNvPr>
          <p:cNvSpPr>
            <a:spLocks noGrp="1"/>
          </p:cNvSpPr>
          <p:nvPr>
            <p:ph type="pic" sz="quarter" idx="12"/>
          </p:nvPr>
        </p:nvSpPr>
        <p:spPr>
          <a:xfrm>
            <a:off x="9220200" y="1943099"/>
            <a:ext cx="8763000" cy="6699167"/>
          </a:xfrm>
        </p:spPr>
        <p:txBody>
          <a:bodyPr/>
          <a:lstStyle/>
          <a:p>
            <a:endParaRPr lang="en-CA"/>
          </a:p>
        </p:txBody>
      </p:sp>
      <p:pic>
        <p:nvPicPr>
          <p:cNvPr id="2" name="Picture 5">
            <a:extLst>
              <a:ext uri="{FF2B5EF4-FFF2-40B4-BE49-F238E27FC236}">
                <a16:creationId xmlns:a16="http://schemas.microsoft.com/office/drawing/2014/main" id="{F02C7A89-F333-701C-32B4-F36F86EEB4D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04800" y="9175666"/>
            <a:ext cx="1274995" cy="844634"/>
          </a:xfrm>
          <a:prstGeom prst="rect">
            <a:avLst/>
          </a:prstGeom>
        </p:spPr>
      </p:pic>
    </p:spTree>
    <p:extLst>
      <p:ext uri="{BB962C8B-B14F-4D97-AF65-F5344CB8AC3E}">
        <p14:creationId xmlns:p14="http://schemas.microsoft.com/office/powerpoint/2010/main" val="294728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800"/>
                                        <p:tgtEl>
                                          <p:spTgt spid="6"/>
                                        </p:tgtEl>
                                      </p:cBhvr>
                                    </p:animEffect>
                                  </p:childTnLst>
                                </p:cTn>
                              </p:par>
                            </p:childTnLst>
                          </p:cTn>
                        </p:par>
                        <p:par>
                          <p:cTn id="8" fill="hold">
                            <p:stCondLst>
                              <p:cond delay="800"/>
                            </p:stCondLst>
                            <p:childTnLst>
                              <p:par>
                                <p:cTn id="9" presetID="10" presetClass="entr" presetSubtype="0" fill="hold" grpId="0"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fade">
                                      <p:cBhvr>
                                        <p:cTn id="11" dur="500"/>
                                        <p:tgtEl>
                                          <p:spTgt spid="11">
                                            <p:txEl>
                                              <p:pRg st="0" end="0"/>
                                            </p:txEl>
                                          </p:spTgt>
                                        </p:tgtEl>
                                      </p:cBhvr>
                                    </p:animEffect>
                                  </p:childTnLst>
                                </p:cTn>
                              </p:par>
                            </p:childTnLst>
                          </p:cTn>
                        </p:par>
                        <p:par>
                          <p:cTn id="12" fill="hold">
                            <p:stCondLst>
                              <p:cond delay="13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3"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9D3EA96-5908-4B0D-99EC-D6E7C8EDE19B}"/>
              </a:ext>
            </a:extLst>
          </p:cNvPr>
          <p:cNvSpPr/>
          <p:nvPr userDrawn="1"/>
        </p:nvSpPr>
        <p:spPr>
          <a:xfrm>
            <a:off x="0" y="436655"/>
            <a:ext cx="18288000" cy="990600"/>
          </a:xfrm>
          <a:prstGeom prst="rect">
            <a:avLst/>
          </a:prstGeom>
          <a:solidFill>
            <a:srgbClr val="233F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 Placeholder 8">
            <a:extLst>
              <a:ext uri="{FF2B5EF4-FFF2-40B4-BE49-F238E27FC236}">
                <a16:creationId xmlns:a16="http://schemas.microsoft.com/office/drawing/2014/main" id="{5FB520D8-CA0E-4B8C-87DF-0E32DFD6F31E}"/>
              </a:ext>
            </a:extLst>
          </p:cNvPr>
          <p:cNvSpPr>
            <a:spLocks noGrp="1"/>
          </p:cNvSpPr>
          <p:nvPr>
            <p:ph type="body" sz="quarter" idx="10" hasCustomPrompt="1"/>
          </p:nvPr>
        </p:nvSpPr>
        <p:spPr>
          <a:xfrm>
            <a:off x="304800" y="589055"/>
            <a:ext cx="14630400" cy="685800"/>
          </a:xfrm>
        </p:spPr>
        <p:txBody>
          <a:bodyPr tIns="144000">
            <a:noAutofit/>
          </a:bodyPr>
          <a:lstStyle>
            <a:lvl1pPr marL="0" indent="0">
              <a:buNone/>
              <a:defRPr lang="en-CA" sz="3600" cap="all" baseline="0" dirty="0">
                <a:solidFill>
                  <a:schemeClr val="bg1"/>
                </a:solidFill>
                <a:latin typeface="Tw Cen MT" panose="020B0602020104020603" pitchFamily="34" charset="0"/>
                <a:ea typeface="Tw Cen MT" panose="020B0602020104020603" pitchFamily="34" charset="0"/>
                <a:cs typeface="Tw Cen MT" panose="020B0602020104020603" pitchFamily="34" charset="0"/>
              </a:defRPr>
            </a:lvl1pPr>
          </a:lstStyle>
          <a:p>
            <a:pPr lvl="0"/>
            <a:r>
              <a:rPr lang="en-CA"/>
              <a:t>Insert Heading</a:t>
            </a:r>
          </a:p>
        </p:txBody>
      </p:sp>
      <p:pic>
        <p:nvPicPr>
          <p:cNvPr id="2" name="Picture 5">
            <a:extLst>
              <a:ext uri="{FF2B5EF4-FFF2-40B4-BE49-F238E27FC236}">
                <a16:creationId xmlns:a16="http://schemas.microsoft.com/office/drawing/2014/main" id="{602ECFA9-2348-CB49-A75A-9A27DF58B72B}"/>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04800" y="9175666"/>
            <a:ext cx="1274995" cy="844634"/>
          </a:xfrm>
          <a:prstGeom prst="rect">
            <a:avLst/>
          </a:prstGeom>
        </p:spPr>
      </p:pic>
      <p:sp>
        <p:nvSpPr>
          <p:cNvPr id="3" name="Picture Placeholder 2">
            <a:extLst>
              <a:ext uri="{FF2B5EF4-FFF2-40B4-BE49-F238E27FC236}">
                <a16:creationId xmlns:a16="http://schemas.microsoft.com/office/drawing/2014/main" id="{BB084E6D-5ACF-29B6-322A-AF9910E357D8}"/>
              </a:ext>
            </a:extLst>
          </p:cNvPr>
          <p:cNvSpPr>
            <a:spLocks noGrp="1"/>
          </p:cNvSpPr>
          <p:nvPr>
            <p:ph type="pic" sz="quarter" idx="12"/>
          </p:nvPr>
        </p:nvSpPr>
        <p:spPr>
          <a:xfrm>
            <a:off x="304800" y="1943099"/>
            <a:ext cx="17678400" cy="6699167"/>
          </a:xfrm>
        </p:spPr>
        <p:txBody>
          <a:bodyPr/>
          <a:lstStyle/>
          <a:p>
            <a:endParaRPr lang="en-CA"/>
          </a:p>
        </p:txBody>
      </p:sp>
    </p:spTree>
    <p:extLst>
      <p:ext uri="{BB962C8B-B14F-4D97-AF65-F5344CB8AC3E}">
        <p14:creationId xmlns:p14="http://schemas.microsoft.com/office/powerpoint/2010/main" val="170259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800"/>
                                        <p:tgtEl>
                                          <p:spTgt spid="6"/>
                                        </p:tgtEl>
                                      </p:cBhvr>
                                    </p:animEffect>
                                  </p:childTnLst>
                                </p:cTn>
                              </p:par>
                            </p:childTnLst>
                          </p:cTn>
                        </p:par>
                        <p:par>
                          <p:cTn id="8" fill="hold">
                            <p:stCondLst>
                              <p:cond delay="8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E97CA580-0692-390E-3FBE-CE06F4146A5C}"/>
              </a:ext>
            </a:extLst>
          </p:cNvPr>
          <p:cNvSpPr>
            <a:spLocks noGrp="1"/>
          </p:cNvSpPr>
          <p:nvPr>
            <p:ph type="body" sz="quarter" idx="12" hasCustomPrompt="1"/>
          </p:nvPr>
        </p:nvSpPr>
        <p:spPr>
          <a:xfrm>
            <a:off x="304800" y="1943100"/>
            <a:ext cx="11887200" cy="6705600"/>
          </a:xfrm>
        </p:spPr>
        <p:txBody>
          <a:bodyPr>
            <a:normAutofit/>
          </a:bodyPr>
          <a:lstStyle>
            <a:lvl1pPr marL="0" indent="0">
              <a:buNone/>
              <a:defRPr sz="2500">
                <a:latin typeface="Tw Cen MT" panose="020B0602020104020603" pitchFamily="34" charset="0"/>
              </a:defRPr>
            </a:lvl1pPr>
          </a:lstStyle>
          <a:p>
            <a:pPr lvl="0"/>
            <a:r>
              <a:rPr lang="en-US"/>
              <a:t>Text Here</a:t>
            </a:r>
          </a:p>
        </p:txBody>
      </p:sp>
      <p:sp>
        <p:nvSpPr>
          <p:cNvPr id="4" name="Picture Placeholder 2">
            <a:extLst>
              <a:ext uri="{FF2B5EF4-FFF2-40B4-BE49-F238E27FC236}">
                <a16:creationId xmlns:a16="http://schemas.microsoft.com/office/drawing/2014/main" id="{579DAFD8-42F7-E009-AA88-547A7998E6E2}"/>
              </a:ext>
            </a:extLst>
          </p:cNvPr>
          <p:cNvSpPr>
            <a:spLocks noGrp="1"/>
          </p:cNvSpPr>
          <p:nvPr>
            <p:ph type="pic" sz="quarter" idx="13"/>
          </p:nvPr>
        </p:nvSpPr>
        <p:spPr>
          <a:xfrm>
            <a:off x="12344400" y="1943099"/>
            <a:ext cx="5638800" cy="6699167"/>
          </a:xfrm>
        </p:spPr>
        <p:txBody>
          <a:bodyPr/>
          <a:lstStyle/>
          <a:p>
            <a:endParaRPr lang="en-CA"/>
          </a:p>
        </p:txBody>
      </p:sp>
      <p:sp>
        <p:nvSpPr>
          <p:cNvPr id="6" name="Rectangle 5">
            <a:extLst>
              <a:ext uri="{FF2B5EF4-FFF2-40B4-BE49-F238E27FC236}">
                <a16:creationId xmlns:a16="http://schemas.microsoft.com/office/drawing/2014/main" id="{E9D3EA96-5908-4B0D-99EC-D6E7C8EDE19B}"/>
              </a:ext>
            </a:extLst>
          </p:cNvPr>
          <p:cNvSpPr/>
          <p:nvPr userDrawn="1"/>
        </p:nvSpPr>
        <p:spPr>
          <a:xfrm>
            <a:off x="0" y="436655"/>
            <a:ext cx="18288000" cy="990600"/>
          </a:xfrm>
          <a:prstGeom prst="rect">
            <a:avLst/>
          </a:prstGeom>
          <a:solidFill>
            <a:srgbClr val="233F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 Placeholder 8">
            <a:extLst>
              <a:ext uri="{FF2B5EF4-FFF2-40B4-BE49-F238E27FC236}">
                <a16:creationId xmlns:a16="http://schemas.microsoft.com/office/drawing/2014/main" id="{606A472E-875F-4A28-8717-29F9E187FFD8}"/>
              </a:ext>
            </a:extLst>
          </p:cNvPr>
          <p:cNvSpPr>
            <a:spLocks noGrp="1"/>
          </p:cNvSpPr>
          <p:nvPr>
            <p:ph type="body" sz="quarter" idx="10" hasCustomPrompt="1"/>
          </p:nvPr>
        </p:nvSpPr>
        <p:spPr>
          <a:xfrm>
            <a:off x="304800" y="589055"/>
            <a:ext cx="14630400" cy="685800"/>
          </a:xfrm>
        </p:spPr>
        <p:txBody>
          <a:bodyPr tIns="144000">
            <a:noAutofit/>
          </a:bodyPr>
          <a:lstStyle>
            <a:lvl1pPr marL="0" indent="0">
              <a:buNone/>
              <a:defRPr lang="en-CA" sz="3600" cap="all" baseline="0" dirty="0">
                <a:solidFill>
                  <a:schemeClr val="bg1"/>
                </a:solidFill>
                <a:latin typeface="Tw Cen MT" panose="020B0602020104020603" pitchFamily="34" charset="0"/>
                <a:ea typeface="Tw Cen MT" panose="020B0602020104020603" pitchFamily="34" charset="0"/>
                <a:cs typeface="Tw Cen MT" panose="020B0602020104020603" pitchFamily="34" charset="0"/>
              </a:defRPr>
            </a:lvl1pPr>
          </a:lstStyle>
          <a:p>
            <a:pPr lvl="0"/>
            <a:r>
              <a:rPr lang="en-CA"/>
              <a:t>Insert Heading</a:t>
            </a:r>
          </a:p>
        </p:txBody>
      </p:sp>
      <p:pic>
        <p:nvPicPr>
          <p:cNvPr id="2" name="Picture 5">
            <a:extLst>
              <a:ext uri="{FF2B5EF4-FFF2-40B4-BE49-F238E27FC236}">
                <a16:creationId xmlns:a16="http://schemas.microsoft.com/office/drawing/2014/main" id="{2C2FEC68-7DDB-1046-5F25-783475F8625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04800" y="9175666"/>
            <a:ext cx="1274995" cy="844634"/>
          </a:xfrm>
          <a:prstGeom prst="rect">
            <a:avLst/>
          </a:prstGeom>
        </p:spPr>
      </p:pic>
    </p:spTree>
    <p:extLst>
      <p:ext uri="{BB962C8B-B14F-4D97-AF65-F5344CB8AC3E}">
        <p14:creationId xmlns:p14="http://schemas.microsoft.com/office/powerpoint/2010/main" val="41631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800"/>
                                        <p:tgtEl>
                                          <p:spTgt spid="6"/>
                                        </p:tgtEl>
                                      </p:cBhvr>
                                    </p:animEffect>
                                  </p:childTnLst>
                                </p:cTn>
                              </p:par>
                            </p:childTnLst>
                          </p:cTn>
                        </p:par>
                        <p:par>
                          <p:cTn id="8" fill="hold">
                            <p:stCondLst>
                              <p:cond delay="8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par>
                          <p:cTn id="12" fill="hold">
                            <p:stCondLst>
                              <p:cond delay="13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4" grpId="0"/>
      <p:bldP spid="6"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E2136004-29E9-06AA-1948-F12FDED6DB83}"/>
              </a:ext>
            </a:extLst>
          </p:cNvPr>
          <p:cNvSpPr>
            <a:spLocks noGrp="1"/>
          </p:cNvSpPr>
          <p:nvPr>
            <p:ph type="pic" sz="quarter" idx="15"/>
          </p:nvPr>
        </p:nvSpPr>
        <p:spPr>
          <a:xfrm>
            <a:off x="9220200" y="1943099"/>
            <a:ext cx="8763000" cy="6699167"/>
          </a:xfrm>
        </p:spPr>
        <p:txBody>
          <a:bodyPr/>
          <a:lstStyle/>
          <a:p>
            <a:endParaRPr lang="en-CA"/>
          </a:p>
        </p:txBody>
      </p:sp>
      <p:sp>
        <p:nvSpPr>
          <p:cNvPr id="5" name="Picture Placeholder 2">
            <a:extLst>
              <a:ext uri="{FF2B5EF4-FFF2-40B4-BE49-F238E27FC236}">
                <a16:creationId xmlns:a16="http://schemas.microsoft.com/office/drawing/2014/main" id="{F93E0268-189D-770C-8C20-57E31FC176AF}"/>
              </a:ext>
            </a:extLst>
          </p:cNvPr>
          <p:cNvSpPr>
            <a:spLocks noGrp="1"/>
          </p:cNvSpPr>
          <p:nvPr>
            <p:ph type="pic" sz="quarter" idx="14"/>
          </p:nvPr>
        </p:nvSpPr>
        <p:spPr>
          <a:xfrm>
            <a:off x="304800" y="1943099"/>
            <a:ext cx="8763000" cy="6699167"/>
          </a:xfrm>
        </p:spPr>
        <p:txBody>
          <a:bodyPr/>
          <a:lstStyle/>
          <a:p>
            <a:endParaRPr lang="en-CA"/>
          </a:p>
        </p:txBody>
      </p:sp>
      <p:sp>
        <p:nvSpPr>
          <p:cNvPr id="13" name="Rectangle 12">
            <a:extLst>
              <a:ext uri="{FF2B5EF4-FFF2-40B4-BE49-F238E27FC236}">
                <a16:creationId xmlns:a16="http://schemas.microsoft.com/office/drawing/2014/main" id="{31432C98-DAE1-456A-9A42-5F8F37C05475}"/>
              </a:ext>
            </a:extLst>
          </p:cNvPr>
          <p:cNvSpPr/>
          <p:nvPr userDrawn="1"/>
        </p:nvSpPr>
        <p:spPr>
          <a:xfrm>
            <a:off x="0" y="436655"/>
            <a:ext cx="18288000" cy="990600"/>
          </a:xfrm>
          <a:prstGeom prst="rect">
            <a:avLst/>
          </a:prstGeom>
          <a:solidFill>
            <a:srgbClr val="233F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 Placeholder 8">
            <a:extLst>
              <a:ext uri="{FF2B5EF4-FFF2-40B4-BE49-F238E27FC236}">
                <a16:creationId xmlns:a16="http://schemas.microsoft.com/office/drawing/2014/main" id="{00162130-6D83-454C-A7CB-4021DC282E10}"/>
              </a:ext>
            </a:extLst>
          </p:cNvPr>
          <p:cNvSpPr>
            <a:spLocks noGrp="1"/>
          </p:cNvSpPr>
          <p:nvPr>
            <p:ph type="body" sz="quarter" idx="10" hasCustomPrompt="1"/>
          </p:nvPr>
        </p:nvSpPr>
        <p:spPr>
          <a:xfrm>
            <a:off x="304800" y="589055"/>
            <a:ext cx="14630400" cy="685800"/>
          </a:xfrm>
        </p:spPr>
        <p:txBody>
          <a:bodyPr tIns="144000">
            <a:noAutofit/>
          </a:bodyPr>
          <a:lstStyle>
            <a:lvl1pPr marL="0" indent="0">
              <a:buNone/>
              <a:defRPr lang="en-CA" sz="3600" cap="all" baseline="0" dirty="0">
                <a:solidFill>
                  <a:schemeClr val="bg1"/>
                </a:solidFill>
                <a:latin typeface="Tw Cen MT" panose="020B0602020104020603" pitchFamily="34" charset="0"/>
                <a:ea typeface="Tw Cen MT" panose="020B0602020104020603" pitchFamily="34" charset="0"/>
                <a:cs typeface="Tw Cen MT" panose="020B0602020104020603" pitchFamily="34" charset="0"/>
              </a:defRPr>
            </a:lvl1pPr>
          </a:lstStyle>
          <a:p>
            <a:pPr lvl="0"/>
            <a:r>
              <a:rPr lang="en-CA"/>
              <a:t>Insert Heading</a:t>
            </a:r>
          </a:p>
        </p:txBody>
      </p:sp>
      <p:pic>
        <p:nvPicPr>
          <p:cNvPr id="2" name="Picture 5">
            <a:extLst>
              <a:ext uri="{FF2B5EF4-FFF2-40B4-BE49-F238E27FC236}">
                <a16:creationId xmlns:a16="http://schemas.microsoft.com/office/drawing/2014/main" id="{D295CC62-4C28-F764-C420-509E564C700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04800" y="9175666"/>
            <a:ext cx="1274995" cy="844634"/>
          </a:xfrm>
          <a:prstGeom prst="rect">
            <a:avLst/>
          </a:prstGeom>
        </p:spPr>
      </p:pic>
    </p:spTree>
    <p:extLst>
      <p:ext uri="{BB962C8B-B14F-4D97-AF65-F5344CB8AC3E}">
        <p14:creationId xmlns:p14="http://schemas.microsoft.com/office/powerpoint/2010/main" val="357715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800"/>
                                        <p:tgtEl>
                                          <p:spTgt spid="13"/>
                                        </p:tgtEl>
                                      </p:cBhvr>
                                    </p:animEffect>
                                  </p:childTnLst>
                                </p:cTn>
                              </p:par>
                            </p:childTnLst>
                          </p:cTn>
                        </p:par>
                        <p:par>
                          <p:cTn id="8" fill="hold">
                            <p:stCondLst>
                              <p:cond delay="8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3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13"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436295B-39B2-C8C4-F014-892AB441A23B}"/>
              </a:ext>
            </a:extLst>
          </p:cNvPr>
          <p:cNvSpPr>
            <a:spLocks noGrp="1"/>
          </p:cNvSpPr>
          <p:nvPr>
            <p:ph type="pic" sz="quarter" idx="14"/>
          </p:nvPr>
        </p:nvSpPr>
        <p:spPr>
          <a:xfrm>
            <a:off x="304800" y="1943099"/>
            <a:ext cx="8279644" cy="6699167"/>
          </a:xfrm>
        </p:spPr>
        <p:txBody>
          <a:bodyPr/>
          <a:lstStyle/>
          <a:p>
            <a:endParaRPr lang="en-CA"/>
          </a:p>
        </p:txBody>
      </p:sp>
      <p:sp>
        <p:nvSpPr>
          <p:cNvPr id="6" name="Rectangle 5">
            <a:extLst>
              <a:ext uri="{FF2B5EF4-FFF2-40B4-BE49-F238E27FC236}">
                <a16:creationId xmlns:a16="http://schemas.microsoft.com/office/drawing/2014/main" id="{E9D3EA96-5908-4B0D-99EC-D6E7C8EDE19B}"/>
              </a:ext>
            </a:extLst>
          </p:cNvPr>
          <p:cNvSpPr/>
          <p:nvPr userDrawn="1"/>
        </p:nvSpPr>
        <p:spPr>
          <a:xfrm>
            <a:off x="0" y="436655"/>
            <a:ext cx="18288000" cy="990600"/>
          </a:xfrm>
          <a:prstGeom prst="rect">
            <a:avLst/>
          </a:prstGeom>
          <a:solidFill>
            <a:srgbClr val="233F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Picture Placeholder 2">
            <a:extLst>
              <a:ext uri="{FF2B5EF4-FFF2-40B4-BE49-F238E27FC236}">
                <a16:creationId xmlns:a16="http://schemas.microsoft.com/office/drawing/2014/main" id="{1689840E-2AB0-4DE1-83E5-A9F62700C3A0}"/>
              </a:ext>
            </a:extLst>
          </p:cNvPr>
          <p:cNvSpPr>
            <a:spLocks noGrp="1"/>
          </p:cNvSpPr>
          <p:nvPr>
            <p:ph type="pic" sz="quarter" idx="18"/>
          </p:nvPr>
        </p:nvSpPr>
        <p:spPr>
          <a:xfrm>
            <a:off x="13495075" y="1943100"/>
            <a:ext cx="4488124" cy="3283466"/>
          </a:xfrm>
        </p:spPr>
        <p:txBody>
          <a:bodyPr/>
          <a:lstStyle/>
          <a:p>
            <a:endParaRPr lang="en-CA"/>
          </a:p>
        </p:txBody>
      </p:sp>
      <p:sp>
        <p:nvSpPr>
          <p:cNvPr id="17" name="Picture Placeholder 2">
            <a:extLst>
              <a:ext uri="{FF2B5EF4-FFF2-40B4-BE49-F238E27FC236}">
                <a16:creationId xmlns:a16="http://schemas.microsoft.com/office/drawing/2014/main" id="{7CFB1A32-F40F-44F5-8591-0DFEBA4D02F4}"/>
              </a:ext>
            </a:extLst>
          </p:cNvPr>
          <p:cNvSpPr>
            <a:spLocks noGrp="1"/>
          </p:cNvSpPr>
          <p:nvPr>
            <p:ph type="pic" sz="quarter" idx="19"/>
          </p:nvPr>
        </p:nvSpPr>
        <p:spPr>
          <a:xfrm>
            <a:off x="13495075" y="5354040"/>
            <a:ext cx="4507174" cy="3283466"/>
          </a:xfrm>
        </p:spPr>
        <p:txBody>
          <a:bodyPr/>
          <a:lstStyle/>
          <a:p>
            <a:endParaRPr lang="en-CA"/>
          </a:p>
        </p:txBody>
      </p:sp>
      <p:sp>
        <p:nvSpPr>
          <p:cNvPr id="18" name="Picture Placeholder 2">
            <a:extLst>
              <a:ext uri="{FF2B5EF4-FFF2-40B4-BE49-F238E27FC236}">
                <a16:creationId xmlns:a16="http://schemas.microsoft.com/office/drawing/2014/main" id="{212B1C05-07D3-4B32-BD14-5278F6A07D4B}"/>
              </a:ext>
            </a:extLst>
          </p:cNvPr>
          <p:cNvSpPr>
            <a:spLocks noGrp="1"/>
          </p:cNvSpPr>
          <p:nvPr>
            <p:ph type="pic" sz="quarter" idx="20"/>
          </p:nvPr>
        </p:nvSpPr>
        <p:spPr>
          <a:xfrm>
            <a:off x="8763000" y="1943099"/>
            <a:ext cx="4507174" cy="3288227"/>
          </a:xfrm>
        </p:spPr>
        <p:txBody>
          <a:bodyPr/>
          <a:lstStyle/>
          <a:p>
            <a:endParaRPr lang="en-CA"/>
          </a:p>
        </p:txBody>
      </p:sp>
      <p:sp>
        <p:nvSpPr>
          <p:cNvPr id="19" name="Picture Placeholder 2">
            <a:extLst>
              <a:ext uri="{FF2B5EF4-FFF2-40B4-BE49-F238E27FC236}">
                <a16:creationId xmlns:a16="http://schemas.microsoft.com/office/drawing/2014/main" id="{5669C4C3-47F8-4898-8CD1-B8C2802FBBE9}"/>
              </a:ext>
            </a:extLst>
          </p:cNvPr>
          <p:cNvSpPr>
            <a:spLocks noGrp="1"/>
          </p:cNvSpPr>
          <p:nvPr>
            <p:ph type="pic" sz="quarter" idx="21"/>
          </p:nvPr>
        </p:nvSpPr>
        <p:spPr>
          <a:xfrm>
            <a:off x="8763000" y="5349278"/>
            <a:ext cx="4507174" cy="3288227"/>
          </a:xfrm>
        </p:spPr>
        <p:txBody>
          <a:bodyPr/>
          <a:lstStyle/>
          <a:p>
            <a:endParaRPr lang="en-CA"/>
          </a:p>
        </p:txBody>
      </p:sp>
      <p:sp>
        <p:nvSpPr>
          <p:cNvPr id="22" name="Text Placeholder 8">
            <a:extLst>
              <a:ext uri="{FF2B5EF4-FFF2-40B4-BE49-F238E27FC236}">
                <a16:creationId xmlns:a16="http://schemas.microsoft.com/office/drawing/2014/main" id="{C382BACB-77BE-4BB3-947A-93F1E873F7A4}"/>
              </a:ext>
            </a:extLst>
          </p:cNvPr>
          <p:cNvSpPr>
            <a:spLocks noGrp="1"/>
          </p:cNvSpPr>
          <p:nvPr>
            <p:ph type="body" sz="quarter" idx="10" hasCustomPrompt="1"/>
          </p:nvPr>
        </p:nvSpPr>
        <p:spPr>
          <a:xfrm>
            <a:off x="304800" y="589055"/>
            <a:ext cx="14630400" cy="685800"/>
          </a:xfrm>
        </p:spPr>
        <p:txBody>
          <a:bodyPr tIns="144000">
            <a:noAutofit/>
          </a:bodyPr>
          <a:lstStyle>
            <a:lvl1pPr marL="0" indent="0">
              <a:buNone/>
              <a:defRPr lang="en-CA" sz="3600" cap="all" baseline="0" dirty="0">
                <a:solidFill>
                  <a:schemeClr val="bg1"/>
                </a:solidFill>
                <a:latin typeface="Tw Cen MT" panose="020B0602020104020603" pitchFamily="34" charset="0"/>
                <a:ea typeface="Tw Cen MT" panose="020B0602020104020603" pitchFamily="34" charset="0"/>
                <a:cs typeface="Tw Cen MT" panose="020B0602020104020603" pitchFamily="34" charset="0"/>
              </a:defRPr>
            </a:lvl1pPr>
          </a:lstStyle>
          <a:p>
            <a:pPr lvl="0"/>
            <a:r>
              <a:rPr lang="en-CA"/>
              <a:t>Insert Heading</a:t>
            </a:r>
          </a:p>
        </p:txBody>
      </p:sp>
      <p:pic>
        <p:nvPicPr>
          <p:cNvPr id="2" name="Picture 5">
            <a:extLst>
              <a:ext uri="{FF2B5EF4-FFF2-40B4-BE49-F238E27FC236}">
                <a16:creationId xmlns:a16="http://schemas.microsoft.com/office/drawing/2014/main" id="{51BA2BD8-F81E-849F-E693-0FDB64EFC6E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04800" y="9175666"/>
            <a:ext cx="1274995" cy="844634"/>
          </a:xfrm>
          <a:prstGeom prst="rect">
            <a:avLst/>
          </a:prstGeom>
        </p:spPr>
      </p:pic>
    </p:spTree>
    <p:extLst>
      <p:ext uri="{BB962C8B-B14F-4D97-AF65-F5344CB8AC3E}">
        <p14:creationId xmlns:p14="http://schemas.microsoft.com/office/powerpoint/2010/main" val="2456359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800"/>
                                        <p:tgtEl>
                                          <p:spTgt spid="6"/>
                                        </p:tgtEl>
                                      </p:cBhvr>
                                    </p:animEffect>
                                  </p:childTnLst>
                                </p:cTn>
                              </p:par>
                            </p:childTnLst>
                          </p:cTn>
                        </p:par>
                        <p:par>
                          <p:cTn id="8" fill="hold">
                            <p:stCondLst>
                              <p:cond delay="8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3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8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2300"/>
                            </p:stCondLst>
                            <p:childTnLst>
                              <p:par>
                                <p:cTn id="21" presetID="10" presetClass="entr" presetSubtype="0" fill="hold" grpId="0" nodeType="afterEffect" nodePh="1">
                                  <p:stCondLst>
                                    <p:cond delay="0"/>
                                  </p:stCondLst>
                                  <p:endCondLst>
                                    <p:cond evt="begin" delay="0">
                                      <p:tn val="21"/>
                                    </p:cond>
                                  </p:end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par>
                          <p:cTn id="24" fill="hold">
                            <p:stCondLst>
                              <p:cond delay="2800"/>
                            </p:stCondLst>
                            <p:childTnLst>
                              <p:par>
                                <p:cTn id="25" presetID="10" presetClass="entr" presetSubtype="0" fill="hold" grpId="0" nodeType="afterEffect" nodePh="1">
                                  <p:stCondLst>
                                    <p:cond delay="0"/>
                                  </p:stCondLst>
                                  <p:endCondLst>
                                    <p:cond evt="begin" delay="0">
                                      <p:tn val="25"/>
                                    </p:cond>
                                  </p:end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14" grpId="0"/>
      <p:bldP spid="17" grpId="0"/>
      <p:bldP spid="18" grpId="0"/>
      <p:bldP spid="19"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543B9-BBA6-43A3-80E7-019F44B92D9C}"/>
              </a:ext>
            </a:extLst>
          </p:cNvPr>
          <p:cNvSpPr>
            <a:spLocks noGrp="1"/>
          </p:cNvSpPr>
          <p:nvPr>
            <p:ph type="title"/>
          </p:nvPr>
        </p:nvSpPr>
        <p:spPr>
          <a:xfrm>
            <a:off x="1247775" y="2565400"/>
            <a:ext cx="15773400" cy="4278313"/>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EE347C6D-11A5-475B-94D8-0B2CC7547CDE}"/>
              </a:ext>
            </a:extLst>
          </p:cNvPr>
          <p:cNvSpPr>
            <a:spLocks noGrp="1"/>
          </p:cNvSpPr>
          <p:nvPr>
            <p:ph type="body" idx="1"/>
          </p:nvPr>
        </p:nvSpPr>
        <p:spPr>
          <a:xfrm>
            <a:off x="1247775" y="6884988"/>
            <a:ext cx="15773400" cy="22494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9C00CE-C584-45D8-BEA0-22C73A216AA4}"/>
              </a:ext>
            </a:extLst>
          </p:cNvPr>
          <p:cNvSpPr>
            <a:spLocks noGrp="1"/>
          </p:cNvSpPr>
          <p:nvPr>
            <p:ph type="dt" sz="half" idx="10"/>
          </p:nvPr>
        </p:nvSpPr>
        <p:spPr/>
        <p:txBody>
          <a:bodyPr/>
          <a:lstStyle/>
          <a:p>
            <a:fld id="{AF55B934-7B5A-47C7-A45E-7E144D7D1E2D}" type="datetimeFigureOut">
              <a:rPr lang="en-CA" smtClean="0"/>
              <a:t>2024-11-13</a:t>
            </a:fld>
            <a:endParaRPr lang="en-CA"/>
          </a:p>
        </p:txBody>
      </p:sp>
      <p:sp>
        <p:nvSpPr>
          <p:cNvPr id="5" name="Footer Placeholder 4">
            <a:extLst>
              <a:ext uri="{FF2B5EF4-FFF2-40B4-BE49-F238E27FC236}">
                <a16:creationId xmlns:a16="http://schemas.microsoft.com/office/drawing/2014/main" id="{A00DD05D-6951-4B6A-B816-D76556422B4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6DBB3D9-839B-422C-A5B2-F87DAFEC1610}"/>
              </a:ext>
            </a:extLst>
          </p:cNvPr>
          <p:cNvSpPr>
            <a:spLocks noGrp="1"/>
          </p:cNvSpPr>
          <p:nvPr>
            <p:ph type="sldNum" sz="quarter" idx="12"/>
          </p:nvPr>
        </p:nvSpPr>
        <p:spPr/>
        <p:txBody>
          <a:bodyPr/>
          <a:lstStyle/>
          <a:p>
            <a:fld id="{FD17BC90-F034-4233-99D8-88592C969948}" type="slidenum">
              <a:rPr lang="en-CA" smtClean="0"/>
              <a:t>‹#›</a:t>
            </a:fld>
            <a:endParaRPr lang="en-CA"/>
          </a:p>
        </p:txBody>
      </p:sp>
    </p:spTree>
    <p:extLst>
      <p:ext uri="{BB962C8B-B14F-4D97-AF65-F5344CB8AC3E}">
        <p14:creationId xmlns:p14="http://schemas.microsoft.com/office/powerpoint/2010/main" val="35908098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9FDA54D-5036-67EB-3193-59212FC1D287}"/>
              </a:ext>
            </a:extLst>
          </p:cNvPr>
          <p:cNvSpPr>
            <a:spLocks noGrp="1"/>
          </p:cNvSpPr>
          <p:nvPr>
            <p:ph type="pic" sz="quarter" idx="14"/>
          </p:nvPr>
        </p:nvSpPr>
        <p:spPr>
          <a:xfrm>
            <a:off x="304800" y="1943099"/>
            <a:ext cx="5637600" cy="6699167"/>
          </a:xfrm>
        </p:spPr>
        <p:txBody>
          <a:bodyPr/>
          <a:lstStyle/>
          <a:p>
            <a:endParaRPr lang="en-CA"/>
          </a:p>
        </p:txBody>
      </p:sp>
      <p:sp>
        <p:nvSpPr>
          <p:cNvPr id="11" name="Picture Placeholder 2">
            <a:extLst>
              <a:ext uri="{FF2B5EF4-FFF2-40B4-BE49-F238E27FC236}">
                <a16:creationId xmlns:a16="http://schemas.microsoft.com/office/drawing/2014/main" id="{2F971B9D-198E-48EF-861B-D4A6470953BB}"/>
              </a:ext>
            </a:extLst>
          </p:cNvPr>
          <p:cNvSpPr>
            <a:spLocks noGrp="1"/>
          </p:cNvSpPr>
          <p:nvPr>
            <p:ph type="pic" sz="quarter" idx="24"/>
          </p:nvPr>
        </p:nvSpPr>
        <p:spPr>
          <a:xfrm>
            <a:off x="12340980" y="1943099"/>
            <a:ext cx="5642220" cy="6699167"/>
          </a:xfrm>
        </p:spPr>
        <p:txBody>
          <a:bodyPr/>
          <a:lstStyle/>
          <a:p>
            <a:endParaRPr lang="en-CA"/>
          </a:p>
        </p:txBody>
      </p:sp>
      <p:sp>
        <p:nvSpPr>
          <p:cNvPr id="6" name="Rectangle 5">
            <a:extLst>
              <a:ext uri="{FF2B5EF4-FFF2-40B4-BE49-F238E27FC236}">
                <a16:creationId xmlns:a16="http://schemas.microsoft.com/office/drawing/2014/main" id="{E9D3EA96-5908-4B0D-99EC-D6E7C8EDE19B}"/>
              </a:ext>
            </a:extLst>
          </p:cNvPr>
          <p:cNvSpPr/>
          <p:nvPr userDrawn="1"/>
        </p:nvSpPr>
        <p:spPr>
          <a:xfrm>
            <a:off x="0" y="436655"/>
            <a:ext cx="18288000" cy="990600"/>
          </a:xfrm>
          <a:prstGeom prst="rect">
            <a:avLst/>
          </a:prstGeom>
          <a:solidFill>
            <a:srgbClr val="233F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Picture Placeholder 2">
            <a:extLst>
              <a:ext uri="{FF2B5EF4-FFF2-40B4-BE49-F238E27FC236}">
                <a16:creationId xmlns:a16="http://schemas.microsoft.com/office/drawing/2014/main" id="{2777ADA0-D11B-41B4-A223-B7B0969275DD}"/>
              </a:ext>
            </a:extLst>
          </p:cNvPr>
          <p:cNvSpPr>
            <a:spLocks noGrp="1"/>
          </p:cNvSpPr>
          <p:nvPr>
            <p:ph type="pic" sz="quarter" idx="23"/>
          </p:nvPr>
        </p:nvSpPr>
        <p:spPr>
          <a:xfrm>
            <a:off x="6311584" y="1943099"/>
            <a:ext cx="5637600" cy="6699167"/>
          </a:xfrm>
        </p:spPr>
        <p:txBody>
          <a:bodyPr/>
          <a:lstStyle/>
          <a:p>
            <a:endParaRPr lang="en-CA"/>
          </a:p>
        </p:txBody>
      </p:sp>
      <p:sp>
        <p:nvSpPr>
          <p:cNvPr id="12" name="Text Placeholder 8">
            <a:extLst>
              <a:ext uri="{FF2B5EF4-FFF2-40B4-BE49-F238E27FC236}">
                <a16:creationId xmlns:a16="http://schemas.microsoft.com/office/drawing/2014/main" id="{9413B0E8-553B-4741-B43C-EAA87A8B3F2B}"/>
              </a:ext>
            </a:extLst>
          </p:cNvPr>
          <p:cNvSpPr>
            <a:spLocks noGrp="1"/>
          </p:cNvSpPr>
          <p:nvPr>
            <p:ph type="body" sz="quarter" idx="10" hasCustomPrompt="1"/>
          </p:nvPr>
        </p:nvSpPr>
        <p:spPr>
          <a:xfrm>
            <a:off x="304800" y="589055"/>
            <a:ext cx="14630400" cy="685800"/>
          </a:xfrm>
        </p:spPr>
        <p:txBody>
          <a:bodyPr tIns="144000">
            <a:noAutofit/>
          </a:bodyPr>
          <a:lstStyle>
            <a:lvl1pPr marL="0" indent="0">
              <a:buNone/>
              <a:defRPr lang="en-CA" sz="3600" cap="all" baseline="0" dirty="0">
                <a:solidFill>
                  <a:schemeClr val="bg1"/>
                </a:solidFill>
                <a:latin typeface="Tw Cen MT" panose="020B0602020104020603" pitchFamily="34" charset="0"/>
                <a:ea typeface="Tw Cen MT" panose="020B0602020104020603" pitchFamily="34" charset="0"/>
                <a:cs typeface="Tw Cen MT" panose="020B0602020104020603" pitchFamily="34" charset="0"/>
              </a:defRPr>
            </a:lvl1pPr>
          </a:lstStyle>
          <a:p>
            <a:pPr lvl="0"/>
            <a:r>
              <a:rPr lang="en-CA"/>
              <a:t>Insert Heading</a:t>
            </a:r>
          </a:p>
        </p:txBody>
      </p:sp>
      <p:pic>
        <p:nvPicPr>
          <p:cNvPr id="2" name="Picture 5">
            <a:extLst>
              <a:ext uri="{FF2B5EF4-FFF2-40B4-BE49-F238E27FC236}">
                <a16:creationId xmlns:a16="http://schemas.microsoft.com/office/drawing/2014/main" id="{110AAE35-0915-58F4-274F-ABD9AC832B6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04800" y="9175666"/>
            <a:ext cx="1274995" cy="844634"/>
          </a:xfrm>
          <a:prstGeom prst="rect">
            <a:avLst/>
          </a:prstGeom>
        </p:spPr>
      </p:pic>
    </p:spTree>
    <p:extLst>
      <p:ext uri="{BB962C8B-B14F-4D97-AF65-F5344CB8AC3E}">
        <p14:creationId xmlns:p14="http://schemas.microsoft.com/office/powerpoint/2010/main" val="1329312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800"/>
                                        <p:tgtEl>
                                          <p:spTgt spid="6"/>
                                        </p:tgtEl>
                                      </p:cBhvr>
                                    </p:animEffect>
                                  </p:childTnLst>
                                </p:cTn>
                              </p:par>
                            </p:childTnLst>
                          </p:cTn>
                        </p:par>
                        <p:par>
                          <p:cTn id="8" fill="hold">
                            <p:stCondLst>
                              <p:cond delay="8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3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8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6" grpId="0" animBg="1"/>
      <p:bldP spid="10" grpId="0"/>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1383355-7245-C6BB-3D7F-74B4C73F72F2}"/>
              </a:ext>
            </a:extLst>
          </p:cNvPr>
          <p:cNvSpPr>
            <a:spLocks noGrp="1"/>
          </p:cNvSpPr>
          <p:nvPr>
            <p:ph type="pic" sz="quarter" idx="14"/>
          </p:nvPr>
        </p:nvSpPr>
        <p:spPr>
          <a:xfrm>
            <a:off x="304800" y="1943099"/>
            <a:ext cx="4038600" cy="3200401"/>
          </a:xfrm>
        </p:spPr>
        <p:txBody>
          <a:bodyPr/>
          <a:lstStyle/>
          <a:p>
            <a:endParaRPr lang="en-CA"/>
          </a:p>
        </p:txBody>
      </p:sp>
      <p:sp>
        <p:nvSpPr>
          <p:cNvPr id="6" name="Rectangle 5">
            <a:extLst>
              <a:ext uri="{FF2B5EF4-FFF2-40B4-BE49-F238E27FC236}">
                <a16:creationId xmlns:a16="http://schemas.microsoft.com/office/drawing/2014/main" id="{E9D3EA96-5908-4B0D-99EC-D6E7C8EDE19B}"/>
              </a:ext>
            </a:extLst>
          </p:cNvPr>
          <p:cNvSpPr/>
          <p:nvPr userDrawn="1"/>
        </p:nvSpPr>
        <p:spPr>
          <a:xfrm>
            <a:off x="0" y="436655"/>
            <a:ext cx="18288000" cy="990600"/>
          </a:xfrm>
          <a:prstGeom prst="rect">
            <a:avLst/>
          </a:prstGeom>
          <a:solidFill>
            <a:srgbClr val="233F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Picture Placeholder 2">
            <a:extLst>
              <a:ext uri="{FF2B5EF4-FFF2-40B4-BE49-F238E27FC236}">
                <a16:creationId xmlns:a16="http://schemas.microsoft.com/office/drawing/2014/main" id="{46E1610B-DA1F-46A0-97D3-E3A3D7B71CF4}"/>
              </a:ext>
            </a:extLst>
          </p:cNvPr>
          <p:cNvSpPr>
            <a:spLocks noGrp="1"/>
          </p:cNvSpPr>
          <p:nvPr>
            <p:ph type="pic" sz="quarter" idx="23"/>
          </p:nvPr>
        </p:nvSpPr>
        <p:spPr>
          <a:xfrm>
            <a:off x="304800" y="5428149"/>
            <a:ext cx="4038600" cy="3200401"/>
          </a:xfrm>
        </p:spPr>
        <p:txBody>
          <a:bodyPr/>
          <a:lstStyle/>
          <a:p>
            <a:endParaRPr lang="en-CA"/>
          </a:p>
        </p:txBody>
      </p:sp>
      <p:sp>
        <p:nvSpPr>
          <p:cNvPr id="10" name="Picture Placeholder 2">
            <a:extLst>
              <a:ext uri="{FF2B5EF4-FFF2-40B4-BE49-F238E27FC236}">
                <a16:creationId xmlns:a16="http://schemas.microsoft.com/office/drawing/2014/main" id="{581A7F8C-E957-4D57-8D8F-18B35685FFE5}"/>
              </a:ext>
            </a:extLst>
          </p:cNvPr>
          <p:cNvSpPr>
            <a:spLocks noGrp="1"/>
          </p:cNvSpPr>
          <p:nvPr>
            <p:ph type="pic" sz="quarter" idx="24"/>
          </p:nvPr>
        </p:nvSpPr>
        <p:spPr>
          <a:xfrm>
            <a:off x="4607256" y="1943099"/>
            <a:ext cx="4038600" cy="3200401"/>
          </a:xfrm>
        </p:spPr>
        <p:txBody>
          <a:bodyPr/>
          <a:lstStyle/>
          <a:p>
            <a:endParaRPr lang="en-CA"/>
          </a:p>
        </p:txBody>
      </p:sp>
      <p:sp>
        <p:nvSpPr>
          <p:cNvPr id="11" name="Picture Placeholder 2">
            <a:extLst>
              <a:ext uri="{FF2B5EF4-FFF2-40B4-BE49-F238E27FC236}">
                <a16:creationId xmlns:a16="http://schemas.microsoft.com/office/drawing/2014/main" id="{A6A54442-5F9E-4B1B-84BD-C3BEDCECB299}"/>
              </a:ext>
            </a:extLst>
          </p:cNvPr>
          <p:cNvSpPr>
            <a:spLocks noGrp="1"/>
          </p:cNvSpPr>
          <p:nvPr>
            <p:ph type="pic" sz="quarter" idx="25"/>
          </p:nvPr>
        </p:nvSpPr>
        <p:spPr>
          <a:xfrm>
            <a:off x="4607256" y="5428148"/>
            <a:ext cx="4038600" cy="3200403"/>
          </a:xfrm>
        </p:spPr>
        <p:txBody>
          <a:bodyPr/>
          <a:lstStyle/>
          <a:p>
            <a:endParaRPr lang="en-CA"/>
          </a:p>
        </p:txBody>
      </p:sp>
      <p:sp>
        <p:nvSpPr>
          <p:cNvPr id="12" name="Picture Placeholder 2">
            <a:extLst>
              <a:ext uri="{FF2B5EF4-FFF2-40B4-BE49-F238E27FC236}">
                <a16:creationId xmlns:a16="http://schemas.microsoft.com/office/drawing/2014/main" id="{7826E0DF-DC71-4CAA-80B9-76D4D5391A8B}"/>
              </a:ext>
            </a:extLst>
          </p:cNvPr>
          <p:cNvSpPr>
            <a:spLocks noGrp="1"/>
          </p:cNvSpPr>
          <p:nvPr>
            <p:ph type="pic" sz="quarter" idx="26"/>
          </p:nvPr>
        </p:nvSpPr>
        <p:spPr>
          <a:xfrm>
            <a:off x="13954125" y="1943099"/>
            <a:ext cx="4038600" cy="3200401"/>
          </a:xfrm>
        </p:spPr>
        <p:txBody>
          <a:bodyPr/>
          <a:lstStyle/>
          <a:p>
            <a:endParaRPr lang="en-CA"/>
          </a:p>
        </p:txBody>
      </p:sp>
      <p:sp>
        <p:nvSpPr>
          <p:cNvPr id="14" name="Picture Placeholder 2">
            <a:extLst>
              <a:ext uri="{FF2B5EF4-FFF2-40B4-BE49-F238E27FC236}">
                <a16:creationId xmlns:a16="http://schemas.microsoft.com/office/drawing/2014/main" id="{03435CEF-7435-4C35-B2CB-32035C8D05CA}"/>
              </a:ext>
            </a:extLst>
          </p:cNvPr>
          <p:cNvSpPr>
            <a:spLocks noGrp="1"/>
          </p:cNvSpPr>
          <p:nvPr>
            <p:ph type="pic" sz="quarter" idx="27"/>
          </p:nvPr>
        </p:nvSpPr>
        <p:spPr>
          <a:xfrm>
            <a:off x="13943464" y="5428146"/>
            <a:ext cx="4038600" cy="3200401"/>
          </a:xfrm>
        </p:spPr>
        <p:txBody>
          <a:bodyPr/>
          <a:lstStyle/>
          <a:p>
            <a:endParaRPr lang="en-CA"/>
          </a:p>
        </p:txBody>
      </p:sp>
      <p:sp>
        <p:nvSpPr>
          <p:cNvPr id="16" name="Picture Placeholder 2">
            <a:extLst>
              <a:ext uri="{FF2B5EF4-FFF2-40B4-BE49-F238E27FC236}">
                <a16:creationId xmlns:a16="http://schemas.microsoft.com/office/drawing/2014/main" id="{538AFA78-A514-49D5-9C55-F77A541C6BB4}"/>
              </a:ext>
            </a:extLst>
          </p:cNvPr>
          <p:cNvSpPr>
            <a:spLocks noGrp="1"/>
          </p:cNvSpPr>
          <p:nvPr>
            <p:ph type="pic" sz="quarter" idx="28"/>
          </p:nvPr>
        </p:nvSpPr>
        <p:spPr>
          <a:xfrm>
            <a:off x="9622810" y="1943099"/>
            <a:ext cx="4038600" cy="3200401"/>
          </a:xfrm>
        </p:spPr>
        <p:txBody>
          <a:bodyPr/>
          <a:lstStyle/>
          <a:p>
            <a:endParaRPr lang="en-CA"/>
          </a:p>
        </p:txBody>
      </p:sp>
      <p:sp>
        <p:nvSpPr>
          <p:cNvPr id="17" name="Picture Placeholder 2">
            <a:extLst>
              <a:ext uri="{FF2B5EF4-FFF2-40B4-BE49-F238E27FC236}">
                <a16:creationId xmlns:a16="http://schemas.microsoft.com/office/drawing/2014/main" id="{0D7E7A32-296C-48E2-9348-968965342B65}"/>
              </a:ext>
            </a:extLst>
          </p:cNvPr>
          <p:cNvSpPr>
            <a:spLocks noGrp="1"/>
          </p:cNvSpPr>
          <p:nvPr>
            <p:ph type="pic" sz="quarter" idx="29"/>
          </p:nvPr>
        </p:nvSpPr>
        <p:spPr>
          <a:xfrm>
            <a:off x="9641008" y="5442037"/>
            <a:ext cx="4038600" cy="3186513"/>
          </a:xfrm>
        </p:spPr>
        <p:txBody>
          <a:bodyPr/>
          <a:lstStyle/>
          <a:p>
            <a:endParaRPr lang="en-CA"/>
          </a:p>
        </p:txBody>
      </p:sp>
      <p:sp>
        <p:nvSpPr>
          <p:cNvPr id="19" name="Text Placeholder 8">
            <a:extLst>
              <a:ext uri="{FF2B5EF4-FFF2-40B4-BE49-F238E27FC236}">
                <a16:creationId xmlns:a16="http://schemas.microsoft.com/office/drawing/2014/main" id="{AF9E6C6E-427A-4F21-BDD1-543A621A4F48}"/>
              </a:ext>
            </a:extLst>
          </p:cNvPr>
          <p:cNvSpPr>
            <a:spLocks noGrp="1"/>
          </p:cNvSpPr>
          <p:nvPr>
            <p:ph type="body" sz="quarter" idx="10" hasCustomPrompt="1"/>
          </p:nvPr>
        </p:nvSpPr>
        <p:spPr>
          <a:xfrm>
            <a:off x="304800" y="589055"/>
            <a:ext cx="14630400" cy="685800"/>
          </a:xfrm>
        </p:spPr>
        <p:txBody>
          <a:bodyPr tIns="144000">
            <a:noAutofit/>
          </a:bodyPr>
          <a:lstStyle>
            <a:lvl1pPr marL="0" indent="0">
              <a:buNone/>
              <a:defRPr lang="en-CA" sz="3600" cap="all" baseline="0" dirty="0">
                <a:solidFill>
                  <a:schemeClr val="bg1"/>
                </a:solidFill>
                <a:latin typeface="Tw Cen MT" panose="020B0602020104020603" pitchFamily="34" charset="0"/>
                <a:ea typeface="Tw Cen MT" panose="020B0602020104020603" pitchFamily="34" charset="0"/>
                <a:cs typeface="Tw Cen MT" panose="020B0602020104020603" pitchFamily="34" charset="0"/>
              </a:defRPr>
            </a:lvl1pPr>
          </a:lstStyle>
          <a:p>
            <a:pPr lvl="0"/>
            <a:r>
              <a:rPr lang="en-CA"/>
              <a:t>Insert Heading</a:t>
            </a:r>
          </a:p>
        </p:txBody>
      </p:sp>
      <p:pic>
        <p:nvPicPr>
          <p:cNvPr id="2" name="Picture 5">
            <a:extLst>
              <a:ext uri="{FF2B5EF4-FFF2-40B4-BE49-F238E27FC236}">
                <a16:creationId xmlns:a16="http://schemas.microsoft.com/office/drawing/2014/main" id="{05B795E4-877A-F94C-EF47-3C21A68CB358}"/>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04800" y="9175666"/>
            <a:ext cx="1274995" cy="844634"/>
          </a:xfrm>
          <a:prstGeom prst="rect">
            <a:avLst/>
          </a:prstGeom>
        </p:spPr>
      </p:pic>
    </p:spTree>
    <p:extLst>
      <p:ext uri="{BB962C8B-B14F-4D97-AF65-F5344CB8AC3E}">
        <p14:creationId xmlns:p14="http://schemas.microsoft.com/office/powerpoint/2010/main" val="1152176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800"/>
                                        <p:tgtEl>
                                          <p:spTgt spid="6"/>
                                        </p:tgtEl>
                                      </p:cBhvr>
                                    </p:animEffect>
                                  </p:childTnLst>
                                </p:cTn>
                              </p:par>
                            </p:childTnLst>
                          </p:cTn>
                        </p:par>
                        <p:par>
                          <p:cTn id="8" fill="hold">
                            <p:stCondLst>
                              <p:cond delay="8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3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8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300"/>
                            </p:stCondLst>
                            <p:childTnLst>
                              <p:par>
                                <p:cTn id="21" presetID="10" presetClass="entr" presetSubtype="0" fill="hold" grpId="0" nodeType="afterEffect" nodePh="1">
                                  <p:stCondLst>
                                    <p:cond delay="0"/>
                                  </p:stCondLst>
                                  <p:endCondLst>
                                    <p:cond evt="begin" delay="0">
                                      <p:tn val="21"/>
                                    </p:cond>
                                  </p:end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800"/>
                            </p:stCondLst>
                            <p:childTnLst>
                              <p:par>
                                <p:cTn id="25" presetID="10" presetClass="entr" presetSubtype="0" fill="hold" grpId="0" nodeType="afterEffect" nodePh="1">
                                  <p:stCondLst>
                                    <p:cond delay="0"/>
                                  </p:stCondLst>
                                  <p:endCondLst>
                                    <p:cond evt="begin" delay="0">
                                      <p:tn val="25"/>
                                    </p:cond>
                                  </p:end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par>
                          <p:cTn id="28" fill="hold">
                            <p:stCondLst>
                              <p:cond delay="3300"/>
                            </p:stCondLst>
                            <p:childTnLst>
                              <p:par>
                                <p:cTn id="29" presetID="10"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par>
                          <p:cTn id="32" fill="hold">
                            <p:stCondLst>
                              <p:cond delay="3800"/>
                            </p:stCondLst>
                            <p:childTnLst>
                              <p:par>
                                <p:cTn id="33" presetID="10" presetClass="entr" presetSubtype="0" fill="hold" grpId="0" nodeType="afterEffect" nodePh="1">
                                  <p:stCondLst>
                                    <p:cond delay="0"/>
                                  </p:stCondLst>
                                  <p:endCondLst>
                                    <p:cond evt="begin" delay="0">
                                      <p:tn val="33"/>
                                    </p:cond>
                                  </p:end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par>
                          <p:cTn id="36" fill="hold">
                            <p:stCondLst>
                              <p:cond delay="4300"/>
                            </p:stCondLst>
                            <p:childTnLst>
                              <p:par>
                                <p:cTn id="37" presetID="10" presetClass="entr" presetSubtype="0" fill="hold" grpId="0" nodeType="afterEffect" nodePh="1">
                                  <p:stCondLst>
                                    <p:cond delay="0"/>
                                  </p:stCondLst>
                                  <p:endCondLst>
                                    <p:cond evt="begin" delay="0">
                                      <p:tn val="37"/>
                                    </p:cond>
                                  </p:end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8" grpId="0"/>
      <p:bldP spid="10" grpId="0"/>
      <p:bldP spid="11" grpId="0"/>
      <p:bldP spid="12" grpId="0"/>
      <p:bldP spid="14" grpId="0"/>
      <p:bldP spid="16" grpId="0"/>
      <p:bldP spid="17"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1B99C-1344-4B2C-BBCB-3FE8AFC4A694}"/>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01A886C2-2884-4E60-981E-243B4BB24EDF}"/>
              </a:ext>
            </a:extLst>
          </p:cNvPr>
          <p:cNvSpPr>
            <a:spLocks noGrp="1"/>
          </p:cNvSpPr>
          <p:nvPr>
            <p:ph sz="half" idx="1"/>
          </p:nvPr>
        </p:nvSpPr>
        <p:spPr>
          <a:xfrm>
            <a:off x="12573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139D8280-A3A5-4BA9-8C83-0B63277CC720}"/>
              </a:ext>
            </a:extLst>
          </p:cNvPr>
          <p:cNvSpPr>
            <a:spLocks noGrp="1"/>
          </p:cNvSpPr>
          <p:nvPr>
            <p:ph sz="half" idx="2"/>
          </p:nvPr>
        </p:nvSpPr>
        <p:spPr>
          <a:xfrm>
            <a:off x="92202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648EFDAD-5422-4C03-BF91-DD7263BC65FB}"/>
              </a:ext>
            </a:extLst>
          </p:cNvPr>
          <p:cNvSpPr>
            <a:spLocks noGrp="1"/>
          </p:cNvSpPr>
          <p:nvPr>
            <p:ph type="dt" sz="half" idx="10"/>
          </p:nvPr>
        </p:nvSpPr>
        <p:spPr/>
        <p:txBody>
          <a:bodyPr/>
          <a:lstStyle/>
          <a:p>
            <a:fld id="{AF55B934-7B5A-47C7-A45E-7E144D7D1E2D}" type="datetimeFigureOut">
              <a:rPr lang="en-CA" smtClean="0"/>
              <a:t>2024-11-13</a:t>
            </a:fld>
            <a:endParaRPr lang="en-CA"/>
          </a:p>
        </p:txBody>
      </p:sp>
      <p:sp>
        <p:nvSpPr>
          <p:cNvPr id="6" name="Footer Placeholder 5">
            <a:extLst>
              <a:ext uri="{FF2B5EF4-FFF2-40B4-BE49-F238E27FC236}">
                <a16:creationId xmlns:a16="http://schemas.microsoft.com/office/drawing/2014/main" id="{4BFF812E-F48B-4046-A952-0804D02E6D31}"/>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C213A2CB-D768-488A-8BDE-E369C72FC1FA}"/>
              </a:ext>
            </a:extLst>
          </p:cNvPr>
          <p:cNvSpPr>
            <a:spLocks noGrp="1"/>
          </p:cNvSpPr>
          <p:nvPr>
            <p:ph type="sldNum" sz="quarter" idx="12"/>
          </p:nvPr>
        </p:nvSpPr>
        <p:spPr/>
        <p:txBody>
          <a:bodyPr/>
          <a:lstStyle/>
          <a:p>
            <a:fld id="{FD17BC90-F034-4233-99D8-88592C969948}" type="slidenum">
              <a:rPr lang="en-CA" smtClean="0"/>
              <a:t>‹#›</a:t>
            </a:fld>
            <a:endParaRPr lang="en-CA"/>
          </a:p>
        </p:txBody>
      </p:sp>
    </p:spTree>
    <p:extLst>
      <p:ext uri="{BB962C8B-B14F-4D97-AF65-F5344CB8AC3E}">
        <p14:creationId xmlns:p14="http://schemas.microsoft.com/office/powerpoint/2010/main" val="2332277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0CEE4-8AF2-499B-8C89-C9764AD2805B}"/>
              </a:ext>
            </a:extLst>
          </p:cNvPr>
          <p:cNvSpPr>
            <a:spLocks noGrp="1"/>
          </p:cNvSpPr>
          <p:nvPr>
            <p:ph type="title"/>
          </p:nvPr>
        </p:nvSpPr>
        <p:spPr>
          <a:xfrm>
            <a:off x="1260475" y="547688"/>
            <a:ext cx="15773400" cy="1989137"/>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65D71ACD-E410-49EE-A5CE-B0A6DFE7E6D7}"/>
              </a:ext>
            </a:extLst>
          </p:cNvPr>
          <p:cNvSpPr>
            <a:spLocks noGrp="1"/>
          </p:cNvSpPr>
          <p:nvPr>
            <p:ph type="body" idx="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FD5C32-CB87-4931-B6C6-6BE24BAA6362}"/>
              </a:ext>
            </a:extLst>
          </p:cNvPr>
          <p:cNvSpPr>
            <a:spLocks noGrp="1"/>
          </p:cNvSpPr>
          <p:nvPr>
            <p:ph sz="half" idx="2"/>
          </p:nvPr>
        </p:nvSpPr>
        <p:spPr>
          <a:xfrm>
            <a:off x="1260475" y="3757613"/>
            <a:ext cx="7735888"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BCD2491D-F16D-4093-AB97-FF868C3CB2CF}"/>
              </a:ext>
            </a:extLst>
          </p:cNvPr>
          <p:cNvSpPr>
            <a:spLocks noGrp="1"/>
          </p:cNvSpPr>
          <p:nvPr>
            <p:ph type="body" sz="quarter" idx="3"/>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D34ED3-F991-4FDA-A8C7-3BC19005D6FC}"/>
              </a:ext>
            </a:extLst>
          </p:cNvPr>
          <p:cNvSpPr>
            <a:spLocks noGrp="1"/>
          </p:cNvSpPr>
          <p:nvPr>
            <p:ph sz="quarter" idx="4"/>
          </p:nvPr>
        </p:nvSpPr>
        <p:spPr>
          <a:xfrm>
            <a:off x="9258300" y="3757613"/>
            <a:ext cx="7775575"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85DDC620-8082-43D2-8CA1-8D3BFCE34EA4}"/>
              </a:ext>
            </a:extLst>
          </p:cNvPr>
          <p:cNvSpPr>
            <a:spLocks noGrp="1"/>
          </p:cNvSpPr>
          <p:nvPr>
            <p:ph type="dt" sz="half" idx="10"/>
          </p:nvPr>
        </p:nvSpPr>
        <p:spPr/>
        <p:txBody>
          <a:bodyPr/>
          <a:lstStyle/>
          <a:p>
            <a:fld id="{AF55B934-7B5A-47C7-A45E-7E144D7D1E2D}" type="datetimeFigureOut">
              <a:rPr lang="en-CA" smtClean="0"/>
              <a:t>2024-11-13</a:t>
            </a:fld>
            <a:endParaRPr lang="en-CA"/>
          </a:p>
        </p:txBody>
      </p:sp>
      <p:sp>
        <p:nvSpPr>
          <p:cNvPr id="8" name="Footer Placeholder 7">
            <a:extLst>
              <a:ext uri="{FF2B5EF4-FFF2-40B4-BE49-F238E27FC236}">
                <a16:creationId xmlns:a16="http://schemas.microsoft.com/office/drawing/2014/main" id="{FA4913DF-400E-4CBB-B17E-1E2FEC0885DB}"/>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E842A0FE-1CF9-4BEC-81A3-4B32DFDFBC15}"/>
              </a:ext>
            </a:extLst>
          </p:cNvPr>
          <p:cNvSpPr>
            <a:spLocks noGrp="1"/>
          </p:cNvSpPr>
          <p:nvPr>
            <p:ph type="sldNum" sz="quarter" idx="12"/>
          </p:nvPr>
        </p:nvSpPr>
        <p:spPr/>
        <p:txBody>
          <a:bodyPr/>
          <a:lstStyle/>
          <a:p>
            <a:fld id="{FD17BC90-F034-4233-99D8-88592C969948}" type="slidenum">
              <a:rPr lang="en-CA" smtClean="0"/>
              <a:t>‹#›</a:t>
            </a:fld>
            <a:endParaRPr lang="en-CA"/>
          </a:p>
        </p:txBody>
      </p:sp>
    </p:spTree>
    <p:extLst>
      <p:ext uri="{BB962C8B-B14F-4D97-AF65-F5344CB8AC3E}">
        <p14:creationId xmlns:p14="http://schemas.microsoft.com/office/powerpoint/2010/main" val="2584728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1B0E2-C36E-48EB-A28D-586D373A0A68}"/>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608B61F8-AEAB-4D07-893C-587C20D95B31}"/>
              </a:ext>
            </a:extLst>
          </p:cNvPr>
          <p:cNvSpPr>
            <a:spLocks noGrp="1"/>
          </p:cNvSpPr>
          <p:nvPr>
            <p:ph type="dt" sz="half" idx="10"/>
          </p:nvPr>
        </p:nvSpPr>
        <p:spPr/>
        <p:txBody>
          <a:bodyPr/>
          <a:lstStyle/>
          <a:p>
            <a:fld id="{AF55B934-7B5A-47C7-A45E-7E144D7D1E2D}" type="datetimeFigureOut">
              <a:rPr lang="en-CA" smtClean="0"/>
              <a:t>2024-11-13</a:t>
            </a:fld>
            <a:endParaRPr lang="en-CA"/>
          </a:p>
        </p:txBody>
      </p:sp>
      <p:sp>
        <p:nvSpPr>
          <p:cNvPr id="4" name="Footer Placeholder 3">
            <a:extLst>
              <a:ext uri="{FF2B5EF4-FFF2-40B4-BE49-F238E27FC236}">
                <a16:creationId xmlns:a16="http://schemas.microsoft.com/office/drawing/2014/main" id="{A951739B-14DC-45AF-A4D5-4AF957DFC087}"/>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BD100D1B-6BE7-4A96-B437-83DF56A6E4ED}"/>
              </a:ext>
            </a:extLst>
          </p:cNvPr>
          <p:cNvSpPr>
            <a:spLocks noGrp="1"/>
          </p:cNvSpPr>
          <p:nvPr>
            <p:ph type="sldNum" sz="quarter" idx="12"/>
          </p:nvPr>
        </p:nvSpPr>
        <p:spPr/>
        <p:txBody>
          <a:bodyPr/>
          <a:lstStyle/>
          <a:p>
            <a:fld id="{FD17BC90-F034-4233-99D8-88592C969948}" type="slidenum">
              <a:rPr lang="en-CA" smtClean="0"/>
              <a:t>‹#›</a:t>
            </a:fld>
            <a:endParaRPr lang="en-CA"/>
          </a:p>
        </p:txBody>
      </p:sp>
    </p:spTree>
    <p:extLst>
      <p:ext uri="{BB962C8B-B14F-4D97-AF65-F5344CB8AC3E}">
        <p14:creationId xmlns:p14="http://schemas.microsoft.com/office/powerpoint/2010/main" val="118161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26869D-A2F9-4407-A053-13C8C078352E}"/>
              </a:ext>
            </a:extLst>
          </p:cNvPr>
          <p:cNvSpPr>
            <a:spLocks noGrp="1"/>
          </p:cNvSpPr>
          <p:nvPr>
            <p:ph type="dt" sz="half" idx="10"/>
          </p:nvPr>
        </p:nvSpPr>
        <p:spPr/>
        <p:txBody>
          <a:bodyPr/>
          <a:lstStyle/>
          <a:p>
            <a:fld id="{AF55B934-7B5A-47C7-A45E-7E144D7D1E2D}" type="datetimeFigureOut">
              <a:rPr lang="en-CA" smtClean="0"/>
              <a:t>2024-11-13</a:t>
            </a:fld>
            <a:endParaRPr lang="en-CA"/>
          </a:p>
        </p:txBody>
      </p:sp>
      <p:sp>
        <p:nvSpPr>
          <p:cNvPr id="3" name="Footer Placeholder 2">
            <a:extLst>
              <a:ext uri="{FF2B5EF4-FFF2-40B4-BE49-F238E27FC236}">
                <a16:creationId xmlns:a16="http://schemas.microsoft.com/office/drawing/2014/main" id="{694D749B-2117-4B39-8B57-F81349B196AA}"/>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84B1FD48-7ACB-40B6-9DFE-C1294EE612B9}"/>
              </a:ext>
            </a:extLst>
          </p:cNvPr>
          <p:cNvSpPr>
            <a:spLocks noGrp="1"/>
          </p:cNvSpPr>
          <p:nvPr>
            <p:ph type="sldNum" sz="quarter" idx="12"/>
          </p:nvPr>
        </p:nvSpPr>
        <p:spPr/>
        <p:txBody>
          <a:bodyPr/>
          <a:lstStyle/>
          <a:p>
            <a:fld id="{FD17BC90-F034-4233-99D8-88592C969948}" type="slidenum">
              <a:rPr lang="en-CA" smtClean="0"/>
              <a:t>‹#›</a:t>
            </a:fld>
            <a:endParaRPr lang="en-CA"/>
          </a:p>
        </p:txBody>
      </p:sp>
    </p:spTree>
    <p:extLst>
      <p:ext uri="{BB962C8B-B14F-4D97-AF65-F5344CB8AC3E}">
        <p14:creationId xmlns:p14="http://schemas.microsoft.com/office/powerpoint/2010/main" val="3703385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730AA-9224-4325-A664-220887022049}"/>
              </a:ext>
            </a:extLst>
          </p:cNvPr>
          <p:cNvSpPr>
            <a:spLocks noGrp="1"/>
          </p:cNvSpPr>
          <p:nvPr>
            <p:ph type="title"/>
          </p:nvPr>
        </p:nvSpPr>
        <p:spPr>
          <a:xfrm>
            <a:off x="1260475" y="685800"/>
            <a:ext cx="5897563" cy="24003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D0889566-0742-438C-BBAE-20A91AC33556}"/>
              </a:ext>
            </a:extLst>
          </p:cNvPr>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682EF40F-923E-47DC-A38D-7CE9E3FF17BD}"/>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BE51E9-8D72-4012-8624-396021795FF4}"/>
              </a:ext>
            </a:extLst>
          </p:cNvPr>
          <p:cNvSpPr>
            <a:spLocks noGrp="1"/>
          </p:cNvSpPr>
          <p:nvPr>
            <p:ph type="dt" sz="half" idx="10"/>
          </p:nvPr>
        </p:nvSpPr>
        <p:spPr/>
        <p:txBody>
          <a:bodyPr/>
          <a:lstStyle/>
          <a:p>
            <a:fld id="{AF55B934-7B5A-47C7-A45E-7E144D7D1E2D}" type="datetimeFigureOut">
              <a:rPr lang="en-CA" smtClean="0"/>
              <a:t>2024-11-13</a:t>
            </a:fld>
            <a:endParaRPr lang="en-CA"/>
          </a:p>
        </p:txBody>
      </p:sp>
      <p:sp>
        <p:nvSpPr>
          <p:cNvPr id="6" name="Footer Placeholder 5">
            <a:extLst>
              <a:ext uri="{FF2B5EF4-FFF2-40B4-BE49-F238E27FC236}">
                <a16:creationId xmlns:a16="http://schemas.microsoft.com/office/drawing/2014/main" id="{278DFEF7-DE6A-4948-89E3-AD9E23A3C92E}"/>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4B354A86-E796-44ED-AB48-FD93EAC4608E}"/>
              </a:ext>
            </a:extLst>
          </p:cNvPr>
          <p:cNvSpPr>
            <a:spLocks noGrp="1"/>
          </p:cNvSpPr>
          <p:nvPr>
            <p:ph type="sldNum" sz="quarter" idx="12"/>
          </p:nvPr>
        </p:nvSpPr>
        <p:spPr/>
        <p:txBody>
          <a:bodyPr/>
          <a:lstStyle/>
          <a:p>
            <a:fld id="{FD17BC90-F034-4233-99D8-88592C969948}" type="slidenum">
              <a:rPr lang="en-CA" smtClean="0"/>
              <a:t>‹#›</a:t>
            </a:fld>
            <a:endParaRPr lang="en-CA"/>
          </a:p>
        </p:txBody>
      </p:sp>
    </p:spTree>
    <p:extLst>
      <p:ext uri="{BB962C8B-B14F-4D97-AF65-F5344CB8AC3E}">
        <p14:creationId xmlns:p14="http://schemas.microsoft.com/office/powerpoint/2010/main" val="472473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5DF9C-EB18-4BBA-A8CC-806463984D87}"/>
              </a:ext>
            </a:extLst>
          </p:cNvPr>
          <p:cNvSpPr>
            <a:spLocks noGrp="1"/>
          </p:cNvSpPr>
          <p:nvPr>
            <p:ph type="title"/>
          </p:nvPr>
        </p:nvSpPr>
        <p:spPr>
          <a:xfrm>
            <a:off x="1260475" y="685800"/>
            <a:ext cx="5897563" cy="24003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CCB147A3-F756-4878-A70A-EB30E2136552}"/>
              </a:ext>
            </a:extLst>
          </p:cNvPr>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495EC10A-ED61-48A4-9426-F2A2E173B5B8}"/>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1967A7-2F6A-4D1E-BFCF-90EF9C5F66B3}"/>
              </a:ext>
            </a:extLst>
          </p:cNvPr>
          <p:cNvSpPr>
            <a:spLocks noGrp="1"/>
          </p:cNvSpPr>
          <p:nvPr>
            <p:ph type="dt" sz="half" idx="10"/>
          </p:nvPr>
        </p:nvSpPr>
        <p:spPr/>
        <p:txBody>
          <a:bodyPr/>
          <a:lstStyle/>
          <a:p>
            <a:fld id="{AF55B934-7B5A-47C7-A45E-7E144D7D1E2D}" type="datetimeFigureOut">
              <a:rPr lang="en-CA" smtClean="0"/>
              <a:t>2024-11-13</a:t>
            </a:fld>
            <a:endParaRPr lang="en-CA"/>
          </a:p>
        </p:txBody>
      </p:sp>
      <p:sp>
        <p:nvSpPr>
          <p:cNvPr id="6" name="Footer Placeholder 5">
            <a:extLst>
              <a:ext uri="{FF2B5EF4-FFF2-40B4-BE49-F238E27FC236}">
                <a16:creationId xmlns:a16="http://schemas.microsoft.com/office/drawing/2014/main" id="{55F44C9B-E065-4059-8A7B-F898C02AA67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94A318DD-FF6F-4947-9E2E-7CDA1688FEA0}"/>
              </a:ext>
            </a:extLst>
          </p:cNvPr>
          <p:cNvSpPr>
            <a:spLocks noGrp="1"/>
          </p:cNvSpPr>
          <p:nvPr>
            <p:ph type="sldNum" sz="quarter" idx="12"/>
          </p:nvPr>
        </p:nvSpPr>
        <p:spPr/>
        <p:txBody>
          <a:bodyPr/>
          <a:lstStyle/>
          <a:p>
            <a:fld id="{FD17BC90-F034-4233-99D8-88592C969948}" type="slidenum">
              <a:rPr lang="en-CA" smtClean="0"/>
              <a:t>‹#›</a:t>
            </a:fld>
            <a:endParaRPr lang="en-CA"/>
          </a:p>
        </p:txBody>
      </p:sp>
    </p:spTree>
    <p:extLst>
      <p:ext uri="{BB962C8B-B14F-4D97-AF65-F5344CB8AC3E}">
        <p14:creationId xmlns:p14="http://schemas.microsoft.com/office/powerpoint/2010/main" val="3834205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53D605-46BE-4006-BB61-24878E0BA9FC}"/>
              </a:ext>
            </a:extLst>
          </p:cNvPr>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6512C60E-0743-4A26-A904-946DF36DFF60}"/>
              </a:ext>
            </a:extLst>
          </p:cNvPr>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3F225E6-96A7-4CE4-ACCC-DDCF0B75D763}"/>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75000"/>
                  </a:schemeClr>
                </a:solidFill>
              </a:defRPr>
            </a:lvl1pPr>
          </a:lstStyle>
          <a:p>
            <a:fld id="{AF55B934-7B5A-47C7-A45E-7E144D7D1E2D}" type="datetimeFigureOut">
              <a:rPr lang="en-CA" smtClean="0"/>
              <a:t>2024-11-13</a:t>
            </a:fld>
            <a:endParaRPr lang="en-CA"/>
          </a:p>
        </p:txBody>
      </p:sp>
      <p:sp>
        <p:nvSpPr>
          <p:cNvPr id="5" name="Footer Placeholder 4">
            <a:extLst>
              <a:ext uri="{FF2B5EF4-FFF2-40B4-BE49-F238E27FC236}">
                <a16:creationId xmlns:a16="http://schemas.microsoft.com/office/drawing/2014/main" id="{9E0B5CA5-F0DD-462A-81AE-13053F9A0F9C}"/>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279A27EF-4BCE-443F-9549-0C7EFCFDA983}"/>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75000"/>
                  </a:schemeClr>
                </a:solidFill>
              </a:defRPr>
            </a:lvl1pPr>
          </a:lstStyle>
          <a:p>
            <a:fld id="{FD17BC90-F034-4233-99D8-88592C969948}" type="slidenum">
              <a:rPr lang="en-CA" smtClean="0"/>
              <a:t>‹#›</a:t>
            </a:fld>
            <a:endParaRPr lang="en-CA"/>
          </a:p>
        </p:txBody>
      </p:sp>
    </p:spTree>
    <p:extLst>
      <p:ext uri="{BB962C8B-B14F-4D97-AF65-F5344CB8AC3E}">
        <p14:creationId xmlns:p14="http://schemas.microsoft.com/office/powerpoint/2010/main" val="2960988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FE4A65-8110-47C4-A54D-636680D3B8CB}"/>
              </a:ext>
            </a:extLst>
          </p:cNvPr>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7A44938D-2677-45E6-A0EF-1AAC87A4CD4E}"/>
              </a:ext>
            </a:extLst>
          </p:cNvPr>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768F451-2EBC-4C26-93CC-592476F4D192}"/>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75000"/>
                  </a:schemeClr>
                </a:solidFill>
              </a:defRPr>
            </a:lvl1pPr>
          </a:lstStyle>
          <a:p>
            <a:fld id="{FB3FF3DF-34BF-428A-8940-C7423EB3DD14}" type="datetimeFigureOut">
              <a:rPr lang="en-CA" smtClean="0"/>
              <a:t>2024-11-13</a:t>
            </a:fld>
            <a:endParaRPr lang="en-CA"/>
          </a:p>
        </p:txBody>
      </p:sp>
      <p:sp>
        <p:nvSpPr>
          <p:cNvPr id="5" name="Footer Placeholder 4">
            <a:extLst>
              <a:ext uri="{FF2B5EF4-FFF2-40B4-BE49-F238E27FC236}">
                <a16:creationId xmlns:a16="http://schemas.microsoft.com/office/drawing/2014/main" id="{4F551517-EFCD-4CE7-8EBF-61A3312826D7}"/>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2F34FAE6-DB20-4C9E-BFE1-5368710650D8}"/>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75000"/>
                  </a:schemeClr>
                </a:solidFill>
              </a:defRPr>
            </a:lvl1pPr>
          </a:lstStyle>
          <a:p>
            <a:fld id="{08666255-C788-4891-9567-BFF7997253C7}" type="slidenum">
              <a:rPr lang="en-CA" smtClean="0"/>
              <a:t>‹#›</a:t>
            </a:fld>
            <a:endParaRPr lang="en-CA"/>
          </a:p>
        </p:txBody>
      </p:sp>
    </p:spTree>
    <p:extLst>
      <p:ext uri="{BB962C8B-B14F-4D97-AF65-F5344CB8AC3E}">
        <p14:creationId xmlns:p14="http://schemas.microsoft.com/office/powerpoint/2010/main" val="3229162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93" r:id="rId12"/>
    <p:sldLayoutId id="2147483700" r:id="rId13"/>
    <p:sldLayoutId id="2147483701" r:id="rId14"/>
    <p:sldLayoutId id="2147483710" r:id="rId15"/>
    <p:sldLayoutId id="2147483708" r:id="rId16"/>
    <p:sldLayoutId id="2147483707" r:id="rId17"/>
    <p:sldLayoutId id="2147483703" r:id="rId18"/>
    <p:sldLayoutId id="2147483706" r:id="rId19"/>
    <p:sldLayoutId id="2147483705"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16.jpeg"/><Relationship Id="rId5" Type="http://schemas.openxmlformats.org/officeDocument/2006/relationships/image" Target="../media/image15.jpe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6.wdp"/><Relationship Id="rId3" Type="http://schemas.openxmlformats.org/officeDocument/2006/relationships/image" Target="../media/image18.jpeg"/><Relationship Id="rId7" Type="http://schemas.microsoft.com/office/2007/relationships/hdphoto" Target="../media/hdphoto3.wdp"/><Relationship Id="rId12" Type="http://schemas.openxmlformats.org/officeDocument/2006/relationships/image" Target="../media/image23.png"/><Relationship Id="rId2" Type="http://schemas.openxmlformats.org/officeDocument/2006/relationships/image" Target="../media/image17.jpeg"/><Relationship Id="rId1" Type="http://schemas.openxmlformats.org/officeDocument/2006/relationships/slideLayout" Target="../slideLayouts/slideLayout27.xml"/><Relationship Id="rId6" Type="http://schemas.openxmlformats.org/officeDocument/2006/relationships/image" Target="../media/image20.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22.png"/><Relationship Id="rId4" Type="http://schemas.openxmlformats.org/officeDocument/2006/relationships/image" Target="../media/image19.png"/><Relationship Id="rId9" Type="http://schemas.microsoft.com/office/2007/relationships/hdphoto" Target="../media/hdphoto4.wdp"/><Relationship Id="rId14" Type="http://schemas.openxmlformats.org/officeDocument/2006/relationships/image" Target="../media/image24.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5.png"/><Relationship Id="rId1" Type="http://schemas.openxmlformats.org/officeDocument/2006/relationships/slideLayout" Target="../slideLayouts/slideLayout27.xml"/><Relationship Id="rId5" Type="http://schemas.openxmlformats.org/officeDocument/2006/relationships/image" Target="../media/image27.jpe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7.xml"/><Relationship Id="rId5" Type="http://schemas.microsoft.com/office/2007/relationships/hdphoto" Target="../media/hdphoto8.wdp"/><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2.png"/><Relationship Id="rId7" Type="http://schemas.microsoft.com/office/2007/relationships/hdphoto" Target="../media/hdphoto10.wdp"/><Relationship Id="rId2" Type="http://schemas.openxmlformats.org/officeDocument/2006/relationships/image" Target="../media/image31.jpeg"/><Relationship Id="rId1" Type="http://schemas.openxmlformats.org/officeDocument/2006/relationships/slideLayout" Target="../slideLayouts/slideLayout27.xml"/><Relationship Id="rId6" Type="http://schemas.openxmlformats.org/officeDocument/2006/relationships/image" Target="../media/image34.png"/><Relationship Id="rId5" Type="http://schemas.openxmlformats.org/officeDocument/2006/relationships/image" Target="../media/image33.jpeg"/><Relationship Id="rId10" Type="http://schemas.openxmlformats.org/officeDocument/2006/relationships/image" Target="../media/image37.jpeg"/><Relationship Id="rId4" Type="http://schemas.microsoft.com/office/2007/relationships/hdphoto" Target="../media/hdphoto9.wdp"/><Relationship Id="rId9"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3.xml"/><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27.xml"/><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3.xml"/><Relationship Id="rId5" Type="http://schemas.openxmlformats.org/officeDocument/2006/relationships/image" Target="../media/image6.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EF3"/>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E37CD7-C5E5-0B5B-573B-DBC68D6E27BA}"/>
              </a:ext>
            </a:extLst>
          </p:cNvPr>
          <p:cNvSpPr/>
          <p:nvPr/>
        </p:nvSpPr>
        <p:spPr>
          <a:xfrm>
            <a:off x="0" y="0"/>
            <a:ext cx="18288000" cy="10287000"/>
          </a:xfrm>
          <a:prstGeom prst="rect">
            <a:avLst/>
          </a:prstGeom>
          <a:solidFill>
            <a:srgbClr val="9EB0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a:extLst>
              <a:ext uri="{FF2B5EF4-FFF2-40B4-BE49-F238E27FC236}">
                <a16:creationId xmlns:a16="http://schemas.microsoft.com/office/drawing/2014/main" id="{124CC74E-66E4-74C6-A9C1-1357327FC189}"/>
              </a:ext>
            </a:extLst>
          </p:cNvPr>
          <p:cNvSpPr/>
          <p:nvPr/>
        </p:nvSpPr>
        <p:spPr>
          <a:xfrm>
            <a:off x="0" y="0"/>
            <a:ext cx="14263200" cy="10287000"/>
          </a:xfrm>
          <a:prstGeom prst="rect">
            <a:avLst/>
          </a:prstGeom>
          <a:solidFill>
            <a:srgbClr val="5E6E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a:extLst>
              <a:ext uri="{FF2B5EF4-FFF2-40B4-BE49-F238E27FC236}">
                <a16:creationId xmlns:a16="http://schemas.microsoft.com/office/drawing/2014/main" id="{BEE4AFB9-3AB1-9935-7A64-8330B64BBFEF}"/>
              </a:ext>
            </a:extLst>
          </p:cNvPr>
          <p:cNvSpPr/>
          <p:nvPr/>
        </p:nvSpPr>
        <p:spPr>
          <a:xfrm>
            <a:off x="0" y="1"/>
            <a:ext cx="12801600" cy="10287000"/>
          </a:xfrm>
          <a:prstGeom prst="rect">
            <a:avLst/>
          </a:prstGeom>
          <a:solidFill>
            <a:srgbClr val="233F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Picture 7">
            <a:extLst>
              <a:ext uri="{FF2B5EF4-FFF2-40B4-BE49-F238E27FC236}">
                <a16:creationId xmlns:a16="http://schemas.microsoft.com/office/drawing/2014/main" id="{75EC2089-CA35-8E13-2B1D-6F260D9F269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262116" y="4404811"/>
            <a:ext cx="2277368" cy="1495547"/>
          </a:xfrm>
          <a:prstGeom prst="rect">
            <a:avLst/>
          </a:prstGeom>
        </p:spPr>
      </p:pic>
    </p:spTree>
    <p:extLst>
      <p:ext uri="{BB962C8B-B14F-4D97-AF65-F5344CB8AC3E}">
        <p14:creationId xmlns:p14="http://schemas.microsoft.com/office/powerpoint/2010/main" val="2636191917"/>
      </p:ext>
    </p:extLst>
  </p:cSld>
  <p:clrMapOvr>
    <a:masterClrMapping/>
  </p:clrMapOvr>
  <mc:AlternateContent xmlns:mc="http://schemas.openxmlformats.org/markup-compatibility/2006" xmlns:p14="http://schemas.microsoft.com/office/powerpoint/2010/main">
    <mc:Choice Requires="p14">
      <p:transition p14:dur="10" advClick="0" advTm="900"/>
    </mc:Choice>
    <mc:Fallback xmlns="">
      <p:transition advClick="0" advTm="9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p:tgtEl>
                                          <p:spTgt spid="3"/>
                                        </p:tgtEl>
                                        <p:attrNameLst>
                                          <p:attrName>ppt_x</p:attrName>
                                        </p:attrNameLst>
                                      </p:cBhvr>
                                      <p:tavLst>
                                        <p:tav tm="0">
                                          <p:val>
                                            <p:strVal val="#ppt_x-#ppt_w*1.125000"/>
                                          </p:val>
                                        </p:tav>
                                        <p:tav tm="100000">
                                          <p:val>
                                            <p:strVal val="#ppt_x"/>
                                          </p:val>
                                        </p:tav>
                                      </p:tavLst>
                                    </p:anim>
                                    <p:animEffect transition="in" filter="wipe(right)">
                                      <p:cBhvr>
                                        <p:cTn id="8" dur="1000"/>
                                        <p:tgtEl>
                                          <p:spTgt spid="3"/>
                                        </p:tgtEl>
                                      </p:cBhvr>
                                    </p:animEffect>
                                  </p:childTnLst>
                                </p:cTn>
                              </p:par>
                              <p:par>
                                <p:cTn id="9" presetID="12" presetClass="entr" presetSubtype="8" fill="hold" grpId="0" nodeType="withEffect">
                                  <p:stCondLst>
                                    <p:cond delay="8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200"/>
                                        <p:tgtEl>
                                          <p:spTgt spid="4"/>
                                        </p:tgtEl>
                                        <p:attrNameLst>
                                          <p:attrName>ppt_x</p:attrName>
                                        </p:attrNameLst>
                                      </p:cBhvr>
                                      <p:tavLst>
                                        <p:tav tm="0">
                                          <p:val>
                                            <p:strVal val="#ppt_x-#ppt_w*1.125000"/>
                                          </p:val>
                                        </p:tav>
                                        <p:tav tm="100000">
                                          <p:val>
                                            <p:strVal val="#ppt_x"/>
                                          </p:val>
                                        </p:tav>
                                      </p:tavLst>
                                    </p:anim>
                                    <p:animEffect transition="in" filter="wipe(right)">
                                      <p:cBhvr>
                                        <p:cTn id="12" dur="1200"/>
                                        <p:tgtEl>
                                          <p:spTgt spid="4"/>
                                        </p:tgtEl>
                                      </p:cBhvr>
                                    </p:animEffect>
                                  </p:childTnLst>
                                </p:cTn>
                              </p:par>
                              <p:par>
                                <p:cTn id="13" presetID="12" presetClass="entr" presetSubtype="8" fill="hold" grpId="0" nodeType="withEffect">
                                  <p:stCondLst>
                                    <p:cond delay="18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200"/>
                                        <p:tgtEl>
                                          <p:spTgt spid="5"/>
                                        </p:tgtEl>
                                        <p:attrNameLst>
                                          <p:attrName>ppt_x</p:attrName>
                                        </p:attrNameLst>
                                      </p:cBhvr>
                                      <p:tavLst>
                                        <p:tav tm="0">
                                          <p:val>
                                            <p:strVal val="#ppt_x-#ppt_w*1.125000"/>
                                          </p:val>
                                        </p:tav>
                                        <p:tav tm="100000">
                                          <p:val>
                                            <p:strVal val="#ppt_x"/>
                                          </p:val>
                                        </p:tav>
                                      </p:tavLst>
                                    </p:anim>
                                    <p:animEffect transition="in" filter="wipe(right)">
                                      <p:cBhvr>
                                        <p:cTn id="16" dur="1200"/>
                                        <p:tgtEl>
                                          <p:spTgt spid="5"/>
                                        </p:tgtEl>
                                      </p:cBhvr>
                                    </p:animEffect>
                                  </p:childTnLst>
                                </p:cTn>
                              </p:par>
                            </p:childTnLst>
                          </p:cTn>
                        </p:par>
                        <p:par>
                          <p:cTn id="17" fill="hold">
                            <p:stCondLst>
                              <p:cond delay="3000"/>
                            </p:stCondLst>
                            <p:childTnLst>
                              <p:par>
                                <p:cTn id="18" presetID="12" presetClass="entr" presetSubtype="8"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p:tgtEl>
                                          <p:spTgt spid="8"/>
                                        </p:tgtEl>
                                        <p:attrNameLst>
                                          <p:attrName>ppt_x</p:attrName>
                                        </p:attrNameLst>
                                      </p:cBhvr>
                                      <p:tavLst>
                                        <p:tav tm="0">
                                          <p:val>
                                            <p:strVal val="#ppt_x-#ppt_w*1.125000"/>
                                          </p:val>
                                        </p:tav>
                                        <p:tav tm="100000">
                                          <p:val>
                                            <p:strVal val="#ppt_x"/>
                                          </p:val>
                                        </p:tav>
                                      </p:tavLst>
                                    </p:anim>
                                    <p:animEffect transition="in" filter="wipe(righ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5E66A7B-C3F3-A5BD-AE1D-26869D7339DE}"/>
              </a:ext>
            </a:extLst>
          </p:cNvPr>
          <p:cNvSpPr txBox="1">
            <a:spLocks/>
          </p:cNvSpPr>
          <p:nvPr/>
        </p:nvSpPr>
        <p:spPr>
          <a:xfrm>
            <a:off x="337241" y="608681"/>
            <a:ext cx="7886700" cy="102961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solidFill>
                <a:latin typeface="Tw Cen MT" panose="020B0602020104020603" pitchFamily="34" charset="0"/>
              </a:rPr>
              <a:t>RESEARCH METHODOLOGY</a:t>
            </a:r>
          </a:p>
        </p:txBody>
      </p:sp>
      <p:sp>
        <p:nvSpPr>
          <p:cNvPr id="8" name="Text Placeholder 9">
            <a:extLst>
              <a:ext uri="{FF2B5EF4-FFF2-40B4-BE49-F238E27FC236}">
                <a16:creationId xmlns:a16="http://schemas.microsoft.com/office/drawing/2014/main" id="{0296D5A1-22A6-EE14-F6B8-BE5BA057E1D3}"/>
              </a:ext>
            </a:extLst>
          </p:cNvPr>
          <p:cNvSpPr txBox="1">
            <a:spLocks/>
          </p:cNvSpPr>
          <p:nvPr/>
        </p:nvSpPr>
        <p:spPr>
          <a:xfrm>
            <a:off x="304800" y="1726807"/>
            <a:ext cx="8806759" cy="507081"/>
          </a:xfrm>
          <a:prstGeom prst="rect">
            <a:avLst/>
          </a:prstGeom>
        </p:spPr>
        <p:txBody>
          <a:bodyPr/>
          <a:lstStyle>
            <a:lvl1pPr marL="0" indent="0" algn="l" defTabSz="914400" rtl="0" eaLnBrk="1" latinLnBrk="0" hangingPunct="1">
              <a:lnSpc>
                <a:spcPct val="100000"/>
              </a:lnSpc>
              <a:spcBef>
                <a:spcPts val="0"/>
              </a:spcBef>
              <a:spcAft>
                <a:spcPts val="0"/>
              </a:spcAft>
              <a:buFontTx/>
              <a:buNone/>
              <a:defRPr lang="en-CA" sz="1800" kern="1200" dirty="0">
                <a:solidFill>
                  <a:prstClr val="black"/>
                </a:solidFill>
                <a:latin typeface="Tw Cen MT" pitchFamily="34" charset="0"/>
                <a:ea typeface="+mn-ea"/>
                <a:cs typeface="+mn-cs"/>
              </a:defRPr>
            </a:lvl1pPr>
            <a:lvl2pPr marL="914400" indent="-457200" algn="l" defTabSz="914400" rtl="0" eaLnBrk="1" latinLnBrk="0" hangingPunct="1">
              <a:lnSpc>
                <a:spcPct val="90000"/>
              </a:lnSpc>
              <a:spcBef>
                <a:spcPts val="600"/>
              </a:spcBef>
              <a:spcAft>
                <a:spcPts val="600"/>
              </a:spcAft>
              <a:buFont typeface="Arial" pitchFamily="34" charset="0"/>
              <a:buChar char="•"/>
              <a:defRPr sz="1800" kern="1200">
                <a:solidFill>
                  <a:schemeClr val="bg1"/>
                </a:solidFill>
                <a:latin typeface="Tw Cen MT" pitchFamily="34" charset="0"/>
                <a:ea typeface="+mn-ea"/>
                <a:cs typeface="+mn-cs"/>
              </a:defRPr>
            </a:lvl2pPr>
            <a:lvl3pPr marL="1371600" indent="-4572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3pPr>
            <a:lvl4pPr marL="1600200" indent="-2286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4pPr>
            <a:lvl5pPr marL="1828800" indent="-2286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00"/>
              </a:spcAft>
            </a:pPr>
            <a:r>
              <a:rPr lang="en-US" sz="2800" b="1" cap="all" dirty="0">
                <a:solidFill>
                  <a:srgbClr val="002F65"/>
                </a:solidFill>
              </a:rPr>
              <a:t>Sample TYPES</a:t>
            </a:r>
          </a:p>
        </p:txBody>
      </p:sp>
      <p:pic>
        <p:nvPicPr>
          <p:cNvPr id="4" name="Picture 3">
            <a:extLst>
              <a:ext uri="{FF2B5EF4-FFF2-40B4-BE49-F238E27FC236}">
                <a16:creationId xmlns:a16="http://schemas.microsoft.com/office/drawing/2014/main" id="{29D7A1A6-7961-5FEB-A22F-38A0B1966E00}"/>
              </a:ext>
            </a:extLst>
          </p:cNvPr>
          <p:cNvPicPr/>
          <p:nvPr/>
        </p:nvPicPr>
        <p:blipFill rotWithShape="1">
          <a:blip r:embed="rId2"/>
          <a:srcRect l="30514" t="9643" r="45232" b="51681"/>
          <a:stretch/>
        </p:blipFill>
        <p:spPr bwMode="auto">
          <a:xfrm rot="5400000">
            <a:off x="6464055" y="-1338046"/>
            <a:ext cx="7384790" cy="14961245"/>
          </a:xfrm>
          <a:prstGeom prst="rect">
            <a:avLst/>
          </a:prstGeom>
          <a:ln>
            <a:noFill/>
          </a:ln>
          <a:extLst>
            <a:ext uri="{53640926-AAD7-44D8-BBD7-CCE9431645EC}">
              <a14:shadowObscured xmlns:a14="http://schemas.microsoft.com/office/drawing/2010/main"/>
            </a:ext>
          </a:extLst>
        </p:spPr>
      </p:pic>
      <p:sp>
        <p:nvSpPr>
          <p:cNvPr id="2" name="Text Placeholder 9">
            <a:extLst>
              <a:ext uri="{FF2B5EF4-FFF2-40B4-BE49-F238E27FC236}">
                <a16:creationId xmlns:a16="http://schemas.microsoft.com/office/drawing/2014/main" id="{FF4EEEAE-EEAF-C1F7-F387-CA8354875066}"/>
              </a:ext>
            </a:extLst>
          </p:cNvPr>
          <p:cNvSpPr txBox="1">
            <a:spLocks/>
          </p:cNvSpPr>
          <p:nvPr/>
        </p:nvSpPr>
        <p:spPr>
          <a:xfrm>
            <a:off x="3384323" y="2233888"/>
            <a:ext cx="443753" cy="507081"/>
          </a:xfrm>
          <a:prstGeom prst="rect">
            <a:avLst/>
          </a:prstGeom>
        </p:spPr>
        <p:txBody>
          <a:bodyPr/>
          <a:lstStyle>
            <a:lvl1pPr marL="0" indent="0" algn="l" defTabSz="914400" rtl="0" eaLnBrk="1" latinLnBrk="0" hangingPunct="1">
              <a:lnSpc>
                <a:spcPct val="100000"/>
              </a:lnSpc>
              <a:spcBef>
                <a:spcPts val="0"/>
              </a:spcBef>
              <a:spcAft>
                <a:spcPts val="0"/>
              </a:spcAft>
              <a:buFontTx/>
              <a:buNone/>
              <a:defRPr lang="en-CA" sz="1800" kern="1200" dirty="0">
                <a:solidFill>
                  <a:prstClr val="black"/>
                </a:solidFill>
                <a:latin typeface="Tw Cen MT" pitchFamily="34" charset="0"/>
                <a:ea typeface="+mn-ea"/>
                <a:cs typeface="+mn-cs"/>
              </a:defRPr>
            </a:lvl1pPr>
            <a:lvl2pPr marL="914400" indent="-457200" algn="l" defTabSz="914400" rtl="0" eaLnBrk="1" latinLnBrk="0" hangingPunct="1">
              <a:lnSpc>
                <a:spcPct val="90000"/>
              </a:lnSpc>
              <a:spcBef>
                <a:spcPts val="600"/>
              </a:spcBef>
              <a:spcAft>
                <a:spcPts val="600"/>
              </a:spcAft>
              <a:buFont typeface="Arial" pitchFamily="34" charset="0"/>
              <a:buChar char="•"/>
              <a:defRPr sz="1800" kern="1200">
                <a:solidFill>
                  <a:schemeClr val="bg1"/>
                </a:solidFill>
                <a:latin typeface="Tw Cen MT" pitchFamily="34" charset="0"/>
                <a:ea typeface="+mn-ea"/>
                <a:cs typeface="+mn-cs"/>
              </a:defRPr>
            </a:lvl2pPr>
            <a:lvl3pPr marL="1371600" indent="-4572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3pPr>
            <a:lvl4pPr marL="1600200" indent="-2286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4pPr>
            <a:lvl5pPr marL="1828800" indent="-2286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00"/>
              </a:spcAft>
            </a:pPr>
            <a:r>
              <a:rPr lang="en-US" sz="2800" b="1" cap="all" dirty="0">
                <a:solidFill>
                  <a:srgbClr val="002F65"/>
                </a:solidFill>
              </a:rPr>
              <a:t>A</a:t>
            </a:r>
          </a:p>
        </p:txBody>
      </p:sp>
      <p:sp>
        <p:nvSpPr>
          <p:cNvPr id="6" name="Text Placeholder 9">
            <a:extLst>
              <a:ext uri="{FF2B5EF4-FFF2-40B4-BE49-F238E27FC236}">
                <a16:creationId xmlns:a16="http://schemas.microsoft.com/office/drawing/2014/main" id="{DECB517A-5F86-6AD4-E73D-BA587AFC432D}"/>
              </a:ext>
            </a:extLst>
          </p:cNvPr>
          <p:cNvSpPr txBox="1">
            <a:spLocks/>
          </p:cNvSpPr>
          <p:nvPr/>
        </p:nvSpPr>
        <p:spPr>
          <a:xfrm>
            <a:off x="8732690" y="2233888"/>
            <a:ext cx="443753" cy="507081"/>
          </a:xfrm>
          <a:prstGeom prst="rect">
            <a:avLst/>
          </a:prstGeom>
        </p:spPr>
        <p:txBody>
          <a:bodyPr/>
          <a:lstStyle>
            <a:lvl1pPr marL="0" indent="0" algn="l" defTabSz="914400" rtl="0" eaLnBrk="1" latinLnBrk="0" hangingPunct="1">
              <a:lnSpc>
                <a:spcPct val="100000"/>
              </a:lnSpc>
              <a:spcBef>
                <a:spcPts val="0"/>
              </a:spcBef>
              <a:spcAft>
                <a:spcPts val="0"/>
              </a:spcAft>
              <a:buFontTx/>
              <a:buNone/>
              <a:defRPr lang="en-CA" sz="1800" kern="1200" dirty="0">
                <a:solidFill>
                  <a:prstClr val="black"/>
                </a:solidFill>
                <a:latin typeface="Tw Cen MT" pitchFamily="34" charset="0"/>
                <a:ea typeface="+mn-ea"/>
                <a:cs typeface="+mn-cs"/>
              </a:defRPr>
            </a:lvl1pPr>
            <a:lvl2pPr marL="914400" indent="-457200" algn="l" defTabSz="914400" rtl="0" eaLnBrk="1" latinLnBrk="0" hangingPunct="1">
              <a:lnSpc>
                <a:spcPct val="90000"/>
              </a:lnSpc>
              <a:spcBef>
                <a:spcPts val="600"/>
              </a:spcBef>
              <a:spcAft>
                <a:spcPts val="600"/>
              </a:spcAft>
              <a:buFont typeface="Arial" pitchFamily="34" charset="0"/>
              <a:buChar char="•"/>
              <a:defRPr sz="1800" kern="1200">
                <a:solidFill>
                  <a:schemeClr val="bg1"/>
                </a:solidFill>
                <a:latin typeface="Tw Cen MT" pitchFamily="34" charset="0"/>
                <a:ea typeface="+mn-ea"/>
                <a:cs typeface="+mn-cs"/>
              </a:defRPr>
            </a:lvl2pPr>
            <a:lvl3pPr marL="1371600" indent="-4572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3pPr>
            <a:lvl4pPr marL="1600200" indent="-2286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4pPr>
            <a:lvl5pPr marL="1828800" indent="-2286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00"/>
              </a:spcAft>
            </a:pPr>
            <a:r>
              <a:rPr lang="en-US" sz="2800" b="1" cap="all" dirty="0">
                <a:solidFill>
                  <a:srgbClr val="002F65"/>
                </a:solidFill>
              </a:rPr>
              <a:t>B</a:t>
            </a:r>
          </a:p>
        </p:txBody>
      </p:sp>
      <p:sp>
        <p:nvSpPr>
          <p:cNvPr id="7" name="Text Placeholder 9">
            <a:extLst>
              <a:ext uri="{FF2B5EF4-FFF2-40B4-BE49-F238E27FC236}">
                <a16:creationId xmlns:a16="http://schemas.microsoft.com/office/drawing/2014/main" id="{B6961622-0B8E-DED9-1B3C-06BB6DE3BC77}"/>
              </a:ext>
            </a:extLst>
          </p:cNvPr>
          <p:cNvSpPr txBox="1">
            <a:spLocks/>
          </p:cNvSpPr>
          <p:nvPr/>
        </p:nvSpPr>
        <p:spPr>
          <a:xfrm>
            <a:off x="14081057" y="2233888"/>
            <a:ext cx="443753" cy="507081"/>
          </a:xfrm>
          <a:prstGeom prst="rect">
            <a:avLst/>
          </a:prstGeom>
        </p:spPr>
        <p:txBody>
          <a:bodyPr/>
          <a:lstStyle>
            <a:lvl1pPr marL="0" indent="0" algn="l" defTabSz="914400" rtl="0" eaLnBrk="1" latinLnBrk="0" hangingPunct="1">
              <a:lnSpc>
                <a:spcPct val="100000"/>
              </a:lnSpc>
              <a:spcBef>
                <a:spcPts val="0"/>
              </a:spcBef>
              <a:spcAft>
                <a:spcPts val="0"/>
              </a:spcAft>
              <a:buFontTx/>
              <a:buNone/>
              <a:defRPr lang="en-CA" sz="1800" kern="1200" dirty="0">
                <a:solidFill>
                  <a:prstClr val="black"/>
                </a:solidFill>
                <a:latin typeface="Tw Cen MT" pitchFamily="34" charset="0"/>
                <a:ea typeface="+mn-ea"/>
                <a:cs typeface="+mn-cs"/>
              </a:defRPr>
            </a:lvl1pPr>
            <a:lvl2pPr marL="914400" indent="-457200" algn="l" defTabSz="914400" rtl="0" eaLnBrk="1" latinLnBrk="0" hangingPunct="1">
              <a:lnSpc>
                <a:spcPct val="90000"/>
              </a:lnSpc>
              <a:spcBef>
                <a:spcPts val="600"/>
              </a:spcBef>
              <a:spcAft>
                <a:spcPts val="600"/>
              </a:spcAft>
              <a:buFont typeface="Arial" pitchFamily="34" charset="0"/>
              <a:buChar char="•"/>
              <a:defRPr sz="1800" kern="1200">
                <a:solidFill>
                  <a:schemeClr val="bg1"/>
                </a:solidFill>
                <a:latin typeface="Tw Cen MT" pitchFamily="34" charset="0"/>
                <a:ea typeface="+mn-ea"/>
                <a:cs typeface="+mn-cs"/>
              </a:defRPr>
            </a:lvl2pPr>
            <a:lvl3pPr marL="1371600" indent="-4572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3pPr>
            <a:lvl4pPr marL="1600200" indent="-2286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4pPr>
            <a:lvl5pPr marL="1828800" indent="-2286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00"/>
              </a:spcAft>
            </a:pPr>
            <a:r>
              <a:rPr lang="en-US" sz="2800" b="1" cap="all" dirty="0">
                <a:solidFill>
                  <a:srgbClr val="002F65"/>
                </a:solidFill>
              </a:rPr>
              <a:t>C</a:t>
            </a:r>
          </a:p>
        </p:txBody>
      </p:sp>
    </p:spTree>
    <p:extLst>
      <p:ext uri="{BB962C8B-B14F-4D97-AF65-F5344CB8AC3E}">
        <p14:creationId xmlns:p14="http://schemas.microsoft.com/office/powerpoint/2010/main" val="2328560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D7607B5-238C-E105-B8F9-AF0D6089CC2F}"/>
              </a:ext>
            </a:extLst>
          </p:cNvPr>
          <p:cNvSpPr>
            <a:spLocks noGrp="1"/>
          </p:cNvSpPr>
          <p:nvPr>
            <p:ph type="body" sz="quarter" idx="12"/>
          </p:nvPr>
        </p:nvSpPr>
        <p:spPr>
          <a:xfrm>
            <a:off x="304800" y="1943100"/>
            <a:ext cx="11887200" cy="6705600"/>
          </a:xfrm>
        </p:spPr>
        <p:txBody>
          <a:bodyPr>
            <a:noAutofit/>
          </a:bodyPr>
          <a:lstStyle/>
          <a:p>
            <a:r>
              <a:rPr lang="en-US" sz="3300" b="1" dirty="0">
                <a:solidFill>
                  <a:schemeClr val="bg1"/>
                </a:solidFill>
                <a:latin typeface="+mn-lt"/>
              </a:rPr>
              <a:t>Background</a:t>
            </a:r>
          </a:p>
        </p:txBody>
      </p:sp>
      <p:sp>
        <p:nvSpPr>
          <p:cNvPr id="5" name="Title 1">
            <a:extLst>
              <a:ext uri="{FF2B5EF4-FFF2-40B4-BE49-F238E27FC236}">
                <a16:creationId xmlns:a16="http://schemas.microsoft.com/office/drawing/2014/main" id="{D5E66A7B-C3F3-A5BD-AE1D-26869D7339DE}"/>
              </a:ext>
            </a:extLst>
          </p:cNvPr>
          <p:cNvSpPr txBox="1">
            <a:spLocks/>
          </p:cNvSpPr>
          <p:nvPr/>
        </p:nvSpPr>
        <p:spPr>
          <a:xfrm>
            <a:off x="337241" y="608681"/>
            <a:ext cx="7886700" cy="102961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bg1"/>
                </a:solidFill>
                <a:latin typeface="Tw Cen MT" panose="020B0602020104020603" pitchFamily="34" charset="0"/>
              </a:rPr>
              <a:t>RESEARCH METHODOLOGY</a:t>
            </a:r>
          </a:p>
        </p:txBody>
      </p:sp>
      <p:sp>
        <p:nvSpPr>
          <p:cNvPr id="8" name="Text Placeholder 9">
            <a:extLst>
              <a:ext uri="{FF2B5EF4-FFF2-40B4-BE49-F238E27FC236}">
                <a16:creationId xmlns:a16="http://schemas.microsoft.com/office/drawing/2014/main" id="{0296D5A1-22A6-EE14-F6B8-BE5BA057E1D3}"/>
              </a:ext>
            </a:extLst>
          </p:cNvPr>
          <p:cNvSpPr txBox="1">
            <a:spLocks/>
          </p:cNvSpPr>
          <p:nvPr/>
        </p:nvSpPr>
        <p:spPr>
          <a:xfrm>
            <a:off x="304800" y="1508025"/>
            <a:ext cx="8806759" cy="507081"/>
          </a:xfrm>
          <a:prstGeom prst="rect">
            <a:avLst/>
          </a:prstGeom>
        </p:spPr>
        <p:txBody>
          <a:bodyPr/>
          <a:lstStyle>
            <a:lvl1pPr marL="0" indent="0" algn="l" defTabSz="914400" rtl="0" eaLnBrk="1" latinLnBrk="0" hangingPunct="1">
              <a:lnSpc>
                <a:spcPct val="100000"/>
              </a:lnSpc>
              <a:spcBef>
                <a:spcPts val="0"/>
              </a:spcBef>
              <a:spcAft>
                <a:spcPts val="0"/>
              </a:spcAft>
              <a:buFontTx/>
              <a:buNone/>
              <a:defRPr lang="en-CA" sz="1800" kern="1200" dirty="0">
                <a:solidFill>
                  <a:prstClr val="black"/>
                </a:solidFill>
                <a:latin typeface="Tw Cen MT" pitchFamily="34" charset="0"/>
                <a:ea typeface="+mn-ea"/>
                <a:cs typeface="+mn-cs"/>
              </a:defRPr>
            </a:lvl1pPr>
            <a:lvl2pPr marL="914400" indent="-457200" algn="l" defTabSz="914400" rtl="0" eaLnBrk="1" latinLnBrk="0" hangingPunct="1">
              <a:lnSpc>
                <a:spcPct val="90000"/>
              </a:lnSpc>
              <a:spcBef>
                <a:spcPts val="600"/>
              </a:spcBef>
              <a:spcAft>
                <a:spcPts val="600"/>
              </a:spcAft>
              <a:buFont typeface="Arial" pitchFamily="34" charset="0"/>
              <a:buChar char="•"/>
              <a:defRPr sz="1800" kern="1200">
                <a:solidFill>
                  <a:schemeClr val="bg1"/>
                </a:solidFill>
                <a:latin typeface="Tw Cen MT" pitchFamily="34" charset="0"/>
                <a:ea typeface="+mn-ea"/>
                <a:cs typeface="+mn-cs"/>
              </a:defRPr>
            </a:lvl2pPr>
            <a:lvl3pPr marL="1371600" indent="-4572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3pPr>
            <a:lvl4pPr marL="1600200" indent="-2286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4pPr>
            <a:lvl5pPr marL="1828800" indent="-2286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00"/>
              </a:spcAft>
            </a:pPr>
            <a:r>
              <a:rPr lang="en-US" sz="2800" b="1" cap="all" dirty="0">
                <a:solidFill>
                  <a:srgbClr val="002F65"/>
                </a:solidFill>
              </a:rPr>
              <a:t>Sample preparation</a:t>
            </a:r>
          </a:p>
        </p:txBody>
      </p:sp>
      <p:pic>
        <p:nvPicPr>
          <p:cNvPr id="4" name="Picture 3">
            <a:extLst>
              <a:ext uri="{FF2B5EF4-FFF2-40B4-BE49-F238E27FC236}">
                <a16:creationId xmlns:a16="http://schemas.microsoft.com/office/drawing/2014/main" id="{FA97A601-B450-929E-3373-B87AF804F6B0}"/>
              </a:ext>
            </a:extLst>
          </p:cNvPr>
          <p:cNvPicPr/>
          <p:nvPr/>
        </p:nvPicPr>
        <p:blipFill rotWithShape="1">
          <a:blip r:embed="rId3" cstate="print">
            <a:extLst>
              <a:ext uri="{28A0092B-C50C-407E-A947-70E740481C1C}">
                <a14:useLocalDpi xmlns:a14="http://schemas.microsoft.com/office/drawing/2010/main" val="0"/>
              </a:ext>
            </a:extLst>
          </a:blip>
          <a:srcRect l="6806" t="11079" r="6562" b="13421"/>
          <a:stretch/>
        </p:blipFill>
        <p:spPr bwMode="auto">
          <a:xfrm rot="16200000">
            <a:off x="-148709" y="2674327"/>
            <a:ext cx="3438753" cy="2466853"/>
          </a:xfrm>
          <a:prstGeom prst="rect">
            <a:avLst/>
          </a:prstGeom>
          <a:noFill/>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0247EDF7-429C-1C02-AB16-CF9DC9F5B895}"/>
              </a:ext>
            </a:extLst>
          </p:cNvPr>
          <p:cNvPicPr/>
          <p:nvPr/>
        </p:nvPicPr>
        <p:blipFill rotWithShape="1">
          <a:blip r:embed="rId4" cstate="print">
            <a:extLst>
              <a:ext uri="{28A0092B-C50C-407E-A947-70E740481C1C}">
                <a14:useLocalDpi xmlns:a14="http://schemas.microsoft.com/office/drawing/2010/main" val="0"/>
              </a:ext>
            </a:extLst>
          </a:blip>
          <a:srcRect l="16529" r="2808"/>
          <a:stretch/>
        </p:blipFill>
        <p:spPr bwMode="auto">
          <a:xfrm rot="5400000">
            <a:off x="3608175" y="2150329"/>
            <a:ext cx="3438754" cy="3514848"/>
          </a:xfrm>
          <a:prstGeom prst="rect">
            <a:avLst/>
          </a:prstGeom>
          <a:noFill/>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8F7018E1-FC5E-BB26-867C-11AE637FE3CA}"/>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19140" y="2163544"/>
            <a:ext cx="4755165" cy="3463586"/>
          </a:xfrm>
          <a:prstGeom prst="rect">
            <a:avLst/>
          </a:prstGeom>
          <a:noFill/>
          <a:ln>
            <a:noFill/>
          </a:ln>
        </p:spPr>
      </p:pic>
      <p:pic>
        <p:nvPicPr>
          <p:cNvPr id="10" name="Picture 9">
            <a:extLst>
              <a:ext uri="{FF2B5EF4-FFF2-40B4-BE49-F238E27FC236}">
                <a16:creationId xmlns:a16="http://schemas.microsoft.com/office/drawing/2014/main" id="{9289DCDC-B05B-D8EC-AEA3-12F9CFAF9129}"/>
              </a:ext>
            </a:extLst>
          </p:cNvPr>
          <p:cNvPicPr/>
          <p:nvPr/>
        </p:nvPicPr>
        <p:blipFill rotWithShape="1">
          <a:blip r:embed="rId6" cstate="print">
            <a:extLst>
              <a:ext uri="{28A0092B-C50C-407E-A947-70E740481C1C}">
                <a14:useLocalDpi xmlns:a14="http://schemas.microsoft.com/office/drawing/2010/main" val="0"/>
              </a:ext>
            </a:extLst>
          </a:blip>
          <a:srcRect l="3403" r="3936"/>
          <a:stretch/>
        </p:blipFill>
        <p:spPr bwMode="auto">
          <a:xfrm>
            <a:off x="12908468" y="2188377"/>
            <a:ext cx="4840591" cy="3438754"/>
          </a:xfrm>
          <a:prstGeom prst="rect">
            <a:avLst/>
          </a:prstGeom>
          <a:noFill/>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3CDAD9F6-7A92-6E00-6E80-D55E7FE3EA54}"/>
              </a:ext>
            </a:extLst>
          </p:cNvPr>
          <p:cNvPicPr/>
          <p:nvPr/>
        </p:nvPicPr>
        <p:blipFill rotWithShape="1">
          <a:blip r:embed="rId7" cstate="print">
            <a:extLst>
              <a:ext uri="{28A0092B-C50C-407E-A947-70E740481C1C}">
                <a14:useLocalDpi xmlns:a14="http://schemas.microsoft.com/office/drawing/2010/main" val="0"/>
              </a:ext>
            </a:extLst>
          </a:blip>
          <a:srcRect l="2058" t="2820" r="2875"/>
          <a:stretch/>
        </p:blipFill>
        <p:spPr bwMode="auto">
          <a:xfrm>
            <a:off x="122495" y="6369378"/>
            <a:ext cx="4337311" cy="3695977"/>
          </a:xfrm>
          <a:prstGeom prst="rect">
            <a:avLst/>
          </a:prstGeom>
          <a:noFill/>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69B7A4CB-0E41-7627-5667-58E6A3F2B61C}"/>
              </a:ext>
            </a:extLst>
          </p:cNvPr>
          <p:cNvPicPr/>
          <p:nvPr/>
        </p:nvPicPr>
        <p:blipFill rotWithShape="1">
          <a:blip r:embed="rId8" cstate="print">
            <a:extLst>
              <a:ext uri="{28A0092B-C50C-407E-A947-70E740481C1C}">
                <a14:useLocalDpi xmlns:a14="http://schemas.microsoft.com/office/drawing/2010/main" val="0"/>
              </a:ext>
            </a:extLst>
          </a:blip>
          <a:srcRect t="3830" b="16675"/>
          <a:stretch/>
        </p:blipFill>
        <p:spPr bwMode="auto">
          <a:xfrm rot="10800000">
            <a:off x="4598162" y="6369378"/>
            <a:ext cx="13567343" cy="321481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749311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D7607B5-238C-E105-B8F9-AF0D6089CC2F}"/>
              </a:ext>
            </a:extLst>
          </p:cNvPr>
          <p:cNvSpPr>
            <a:spLocks noGrp="1"/>
          </p:cNvSpPr>
          <p:nvPr>
            <p:ph type="body" sz="quarter" idx="12"/>
          </p:nvPr>
        </p:nvSpPr>
        <p:spPr>
          <a:xfrm>
            <a:off x="304800" y="1943100"/>
            <a:ext cx="11887200" cy="6705600"/>
          </a:xfrm>
        </p:spPr>
        <p:txBody>
          <a:bodyPr>
            <a:noAutofit/>
          </a:bodyPr>
          <a:lstStyle/>
          <a:p>
            <a:r>
              <a:rPr lang="en-US" sz="3300" b="1" dirty="0">
                <a:solidFill>
                  <a:schemeClr val="bg1"/>
                </a:solidFill>
                <a:latin typeface="+mn-lt"/>
              </a:rPr>
              <a:t>Background</a:t>
            </a:r>
          </a:p>
        </p:txBody>
      </p:sp>
      <p:sp>
        <p:nvSpPr>
          <p:cNvPr id="8" name="Text Placeholder 9">
            <a:extLst>
              <a:ext uri="{FF2B5EF4-FFF2-40B4-BE49-F238E27FC236}">
                <a16:creationId xmlns:a16="http://schemas.microsoft.com/office/drawing/2014/main" id="{0296D5A1-22A6-EE14-F6B8-BE5BA057E1D3}"/>
              </a:ext>
            </a:extLst>
          </p:cNvPr>
          <p:cNvSpPr txBox="1">
            <a:spLocks/>
          </p:cNvSpPr>
          <p:nvPr/>
        </p:nvSpPr>
        <p:spPr>
          <a:xfrm>
            <a:off x="337241" y="1613891"/>
            <a:ext cx="8806759" cy="507081"/>
          </a:xfrm>
          <a:prstGeom prst="rect">
            <a:avLst/>
          </a:prstGeom>
        </p:spPr>
        <p:txBody>
          <a:bodyPr/>
          <a:lstStyle>
            <a:lvl1pPr marL="0" indent="0" algn="l" defTabSz="914400" rtl="0" eaLnBrk="1" latinLnBrk="0" hangingPunct="1">
              <a:lnSpc>
                <a:spcPct val="100000"/>
              </a:lnSpc>
              <a:spcBef>
                <a:spcPts val="0"/>
              </a:spcBef>
              <a:spcAft>
                <a:spcPts val="0"/>
              </a:spcAft>
              <a:buFontTx/>
              <a:buNone/>
              <a:defRPr lang="en-CA" sz="1800" kern="1200" dirty="0">
                <a:solidFill>
                  <a:prstClr val="black"/>
                </a:solidFill>
                <a:latin typeface="Tw Cen MT" pitchFamily="34" charset="0"/>
                <a:ea typeface="+mn-ea"/>
                <a:cs typeface="+mn-cs"/>
              </a:defRPr>
            </a:lvl1pPr>
            <a:lvl2pPr marL="914400" indent="-457200" algn="l" defTabSz="914400" rtl="0" eaLnBrk="1" latinLnBrk="0" hangingPunct="1">
              <a:lnSpc>
                <a:spcPct val="90000"/>
              </a:lnSpc>
              <a:spcBef>
                <a:spcPts val="600"/>
              </a:spcBef>
              <a:spcAft>
                <a:spcPts val="600"/>
              </a:spcAft>
              <a:buFont typeface="Arial" pitchFamily="34" charset="0"/>
              <a:buChar char="•"/>
              <a:defRPr sz="1800" kern="1200">
                <a:solidFill>
                  <a:schemeClr val="bg1"/>
                </a:solidFill>
                <a:latin typeface="Tw Cen MT" pitchFamily="34" charset="0"/>
                <a:ea typeface="+mn-ea"/>
                <a:cs typeface="+mn-cs"/>
              </a:defRPr>
            </a:lvl2pPr>
            <a:lvl3pPr marL="1371600" indent="-4572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3pPr>
            <a:lvl4pPr marL="1600200" indent="-2286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4pPr>
            <a:lvl5pPr marL="1828800" indent="-2286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00"/>
              </a:spcAft>
            </a:pPr>
            <a:r>
              <a:rPr lang="en-US" sz="2800" b="1" cap="all" dirty="0">
                <a:solidFill>
                  <a:srgbClr val="002F65"/>
                </a:solidFill>
              </a:rPr>
              <a:t>Method of Induced corrosion and testing</a:t>
            </a:r>
          </a:p>
        </p:txBody>
      </p:sp>
      <p:sp>
        <p:nvSpPr>
          <p:cNvPr id="4" name="Title 1">
            <a:extLst>
              <a:ext uri="{FF2B5EF4-FFF2-40B4-BE49-F238E27FC236}">
                <a16:creationId xmlns:a16="http://schemas.microsoft.com/office/drawing/2014/main" id="{4A84773D-3A25-B578-06DB-68B3DA73174C}"/>
              </a:ext>
            </a:extLst>
          </p:cNvPr>
          <p:cNvSpPr txBox="1">
            <a:spLocks/>
          </p:cNvSpPr>
          <p:nvPr/>
        </p:nvSpPr>
        <p:spPr>
          <a:xfrm>
            <a:off x="337241" y="697188"/>
            <a:ext cx="7886700" cy="102961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solidFill>
                <a:latin typeface="Tw Cen MT" panose="020B0602020104020603" pitchFamily="34" charset="0"/>
              </a:rPr>
              <a:t>RESEARCH METHODOLOGY</a:t>
            </a:r>
          </a:p>
        </p:txBody>
      </p:sp>
      <p:pic>
        <p:nvPicPr>
          <p:cNvPr id="6" name="Picture 5">
            <a:extLst>
              <a:ext uri="{FF2B5EF4-FFF2-40B4-BE49-F238E27FC236}">
                <a16:creationId xmlns:a16="http://schemas.microsoft.com/office/drawing/2014/main" id="{191D457D-1617-E95C-44A7-945A477E3056}"/>
              </a:ext>
            </a:extLst>
          </p:cNvPr>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29703"/>
          <a:stretch/>
        </p:blipFill>
        <p:spPr bwMode="auto">
          <a:xfrm rot="5400000">
            <a:off x="5410476" y="2796389"/>
            <a:ext cx="5603771" cy="6538007"/>
          </a:xfrm>
          <a:prstGeom prst="rect">
            <a:avLst/>
          </a:prstGeom>
          <a:noFill/>
          <a:ln>
            <a:noFill/>
          </a:ln>
          <a:effectLst>
            <a:outerShdw blurRad="50800" dist="38100" dir="8100000" algn="tr" rotWithShape="0">
              <a:prstClr val="black">
                <a:alpha val="40000"/>
              </a:prstClr>
            </a:outerShdw>
          </a:effectLst>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F18A2DDE-94BF-6A52-D6BB-3EABC26A3BCB}"/>
              </a:ext>
            </a:extLst>
          </p:cNvPr>
          <p:cNvPicPr/>
          <p:nvPr/>
        </p:nvPicPr>
        <p:blipFill rotWithShape="1">
          <a:blip r:embed="rId5" cstate="print">
            <a:extLst>
              <a:ext uri="{28A0092B-C50C-407E-A947-70E740481C1C}">
                <a14:useLocalDpi xmlns:a14="http://schemas.microsoft.com/office/drawing/2010/main" val="0"/>
              </a:ext>
            </a:extLst>
          </a:blip>
          <a:srcRect l="23120" t="35349" r="3139" b="11465"/>
          <a:stretch/>
        </p:blipFill>
        <p:spPr bwMode="auto">
          <a:xfrm rot="5400000">
            <a:off x="-1363493" y="3887829"/>
            <a:ext cx="7716521" cy="4638558"/>
          </a:xfrm>
          <a:prstGeom prst="rect">
            <a:avLst/>
          </a:prstGeom>
          <a:noFill/>
          <a:ln>
            <a:noFill/>
          </a:ln>
          <a:effectLst>
            <a:outerShdw blurRad="50800" dist="38100" dir="8100000" algn="tr" rotWithShape="0">
              <a:prstClr val="black">
                <a:alpha val="40000"/>
              </a:prstClr>
            </a:outerShdw>
          </a:effectLst>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CFF92D30-2FBA-ADEC-E623-E0583A9102F8}"/>
              </a:ext>
            </a:extLst>
          </p:cNvPr>
          <p:cNvPicPr/>
          <p:nvPr/>
        </p:nvPicPr>
        <p:blipFill rotWithShape="1">
          <a:blip r:embed="rId6" cstate="print">
            <a:extLst>
              <a:ext uri="{28A0092B-C50C-407E-A947-70E740481C1C}">
                <a14:useLocalDpi xmlns:a14="http://schemas.microsoft.com/office/drawing/2010/main" val="0"/>
              </a:ext>
            </a:extLst>
          </a:blip>
          <a:srcRect l="8218" r="21708"/>
          <a:stretch/>
        </p:blipFill>
        <p:spPr bwMode="auto">
          <a:xfrm>
            <a:off x="11610676" y="2747913"/>
            <a:ext cx="6595105" cy="6589289"/>
          </a:xfrm>
          <a:prstGeom prst="rect">
            <a:avLst/>
          </a:prstGeom>
          <a:noFill/>
          <a:ln>
            <a:noFill/>
          </a:ln>
          <a:effectLst>
            <a:outerShdw blurRad="50800" dist="38100" dir="8100000" algn="tr" rotWithShape="0">
              <a:prstClr val="black">
                <a:alpha val="40000"/>
              </a:prst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5784435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A84773D-3A25-B578-06DB-68B3DA73174C}"/>
              </a:ext>
            </a:extLst>
          </p:cNvPr>
          <p:cNvSpPr txBox="1">
            <a:spLocks/>
          </p:cNvSpPr>
          <p:nvPr/>
        </p:nvSpPr>
        <p:spPr>
          <a:xfrm>
            <a:off x="337241" y="697188"/>
            <a:ext cx="7886700" cy="102961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solidFill>
                  <a:schemeClr val="bg1"/>
                </a:solidFill>
                <a:latin typeface="Tw Cen MT" panose="020B0602020104020603" pitchFamily="34" charset="0"/>
              </a:rPr>
              <a:t>ANALYSIS AND RESULTS</a:t>
            </a:r>
            <a:endParaRPr lang="en-US" sz="3600" dirty="0">
              <a:solidFill>
                <a:schemeClr val="bg1"/>
              </a:solidFill>
              <a:latin typeface="Tw Cen MT" panose="020B0602020104020603" pitchFamily="34" charset="0"/>
            </a:endParaRPr>
          </a:p>
        </p:txBody>
      </p:sp>
      <p:sp>
        <p:nvSpPr>
          <p:cNvPr id="2" name="Text Placeholder 9">
            <a:extLst>
              <a:ext uri="{FF2B5EF4-FFF2-40B4-BE49-F238E27FC236}">
                <a16:creationId xmlns:a16="http://schemas.microsoft.com/office/drawing/2014/main" id="{C8BCEE52-44E5-ECE4-7A36-932184D88B11}"/>
              </a:ext>
            </a:extLst>
          </p:cNvPr>
          <p:cNvSpPr txBox="1">
            <a:spLocks/>
          </p:cNvSpPr>
          <p:nvPr/>
        </p:nvSpPr>
        <p:spPr>
          <a:xfrm>
            <a:off x="337240" y="1726807"/>
            <a:ext cx="8670281" cy="7104817"/>
          </a:xfrm>
          <a:prstGeom prst="rect">
            <a:avLst/>
          </a:prstGeom>
        </p:spPr>
        <p:txBody>
          <a:bodyPr/>
          <a:lstStyle>
            <a:lvl1pPr marL="0" indent="0" algn="l" defTabSz="914400" rtl="0" eaLnBrk="1" latinLnBrk="0" hangingPunct="1">
              <a:lnSpc>
                <a:spcPct val="100000"/>
              </a:lnSpc>
              <a:spcBef>
                <a:spcPts val="0"/>
              </a:spcBef>
              <a:spcAft>
                <a:spcPts val="0"/>
              </a:spcAft>
              <a:buFontTx/>
              <a:buNone/>
              <a:defRPr lang="en-CA" sz="1800" kern="1200" dirty="0">
                <a:solidFill>
                  <a:prstClr val="black"/>
                </a:solidFill>
                <a:latin typeface="Tw Cen MT" pitchFamily="34" charset="0"/>
                <a:ea typeface="+mn-ea"/>
                <a:cs typeface="+mn-cs"/>
              </a:defRPr>
            </a:lvl1pPr>
            <a:lvl2pPr marL="914400" indent="-457200" algn="l" defTabSz="914400" rtl="0" eaLnBrk="1" latinLnBrk="0" hangingPunct="1">
              <a:lnSpc>
                <a:spcPct val="90000"/>
              </a:lnSpc>
              <a:spcBef>
                <a:spcPts val="600"/>
              </a:spcBef>
              <a:spcAft>
                <a:spcPts val="600"/>
              </a:spcAft>
              <a:buFont typeface="Arial" pitchFamily="34" charset="0"/>
              <a:buChar char="•"/>
              <a:defRPr sz="1800" kern="1200">
                <a:solidFill>
                  <a:schemeClr val="bg1"/>
                </a:solidFill>
                <a:latin typeface="Tw Cen MT" pitchFamily="34" charset="0"/>
                <a:ea typeface="+mn-ea"/>
                <a:cs typeface="+mn-cs"/>
              </a:defRPr>
            </a:lvl2pPr>
            <a:lvl3pPr marL="1371600" indent="-4572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3pPr>
            <a:lvl4pPr marL="1600200" indent="-2286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4pPr>
            <a:lvl5pPr marL="1828800" indent="-2286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00"/>
              </a:spcAft>
            </a:pPr>
            <a:r>
              <a:rPr lang="en-US" sz="2800" b="1" cap="all" dirty="0">
                <a:solidFill>
                  <a:srgbClr val="002F65"/>
                </a:solidFill>
              </a:rPr>
              <a:t>Application rating</a:t>
            </a:r>
          </a:p>
          <a:p>
            <a:pPr marL="540000" lvl="1" indent="0">
              <a:lnSpc>
                <a:spcPct val="100000"/>
              </a:lnSpc>
              <a:spcBef>
                <a:spcPts val="0"/>
              </a:spcBef>
              <a:spcAft>
                <a:spcPts val="1000"/>
              </a:spcAft>
              <a:buNone/>
            </a:pPr>
            <a:r>
              <a:rPr lang="en-CA" sz="2800" b="1" dirty="0">
                <a:solidFill>
                  <a:srgbClr val="000000"/>
                </a:solidFill>
                <a:latin typeface="Tw Cen MT" panose="020B0602020104020603" pitchFamily="34" charset="0"/>
                <a:ea typeface="Calibri" panose="020F0502020204030204" pitchFamily="34" charset="0"/>
                <a:cs typeface="Times New Roman" panose="02020603050405020304" pitchFamily="18" charset="0"/>
              </a:rPr>
              <a:t>1 – Worst</a:t>
            </a:r>
            <a:r>
              <a:rPr lang="en-CA" sz="2800" dirty="0">
                <a:solidFill>
                  <a:srgbClr val="000000"/>
                </a:solidFill>
                <a:latin typeface="Tw Cen MT" panose="020B0602020104020603" pitchFamily="34" charset="0"/>
                <a:ea typeface="Calibri" panose="020F0502020204030204" pitchFamily="34" charset="0"/>
                <a:cs typeface="Times New Roman" panose="02020603050405020304" pitchFamily="18" charset="0"/>
              </a:rPr>
              <a:t>: lengthy, expensive, smelly, difficult off boatswain chair or swing stage, heightened chance of pre-mature failure, increased risk in safety, high risk for holes and holidays</a:t>
            </a:r>
          </a:p>
          <a:p>
            <a:pPr marL="540000" lvl="1" indent="0">
              <a:lnSpc>
                <a:spcPct val="100000"/>
              </a:lnSpc>
              <a:spcBef>
                <a:spcPts val="0"/>
              </a:spcBef>
              <a:spcAft>
                <a:spcPts val="1000"/>
              </a:spcAft>
              <a:buNone/>
            </a:pPr>
            <a:r>
              <a:rPr lang="en-CA" sz="2800" b="1" dirty="0">
                <a:solidFill>
                  <a:srgbClr val="000000"/>
                </a:solidFill>
                <a:latin typeface="Tw Cen MT" panose="020B0602020104020603" pitchFamily="34" charset="0"/>
                <a:ea typeface="Calibri" panose="020F0502020204030204" pitchFamily="34" charset="0"/>
                <a:cs typeface="Times New Roman" panose="02020603050405020304" pitchFamily="18" charset="0"/>
              </a:rPr>
              <a:t>2 – Below Average</a:t>
            </a:r>
          </a:p>
          <a:p>
            <a:pPr marL="540000" lvl="1" indent="0">
              <a:lnSpc>
                <a:spcPct val="100000"/>
              </a:lnSpc>
              <a:spcBef>
                <a:spcPts val="0"/>
              </a:spcBef>
              <a:spcAft>
                <a:spcPts val="1000"/>
              </a:spcAft>
              <a:buNone/>
            </a:pPr>
            <a:r>
              <a:rPr lang="en-CA" sz="2800" b="1" dirty="0">
                <a:solidFill>
                  <a:srgbClr val="000000"/>
                </a:solidFill>
                <a:latin typeface="Tw Cen MT" panose="020B0602020104020603" pitchFamily="34" charset="0"/>
                <a:ea typeface="Calibri" panose="020F0502020204030204" pitchFamily="34" charset="0"/>
                <a:cs typeface="Times New Roman" panose="02020603050405020304" pitchFamily="18" charset="0"/>
              </a:rPr>
              <a:t>3 – Above Average</a:t>
            </a:r>
          </a:p>
          <a:p>
            <a:pPr marL="540000" lvl="1" indent="0">
              <a:lnSpc>
                <a:spcPct val="100000"/>
              </a:lnSpc>
              <a:spcBef>
                <a:spcPts val="0"/>
              </a:spcBef>
              <a:spcAft>
                <a:spcPts val="1000"/>
              </a:spcAft>
              <a:buNone/>
            </a:pPr>
            <a:r>
              <a:rPr lang="en-CA" sz="2800" b="1" dirty="0">
                <a:solidFill>
                  <a:srgbClr val="000000"/>
                </a:solidFill>
                <a:latin typeface="Tw Cen MT" panose="020B0602020104020603" pitchFamily="34" charset="0"/>
                <a:ea typeface="Calibri" panose="020F0502020204030204" pitchFamily="34" charset="0"/>
                <a:cs typeface="Times New Roman" panose="02020603050405020304" pitchFamily="18" charset="0"/>
              </a:rPr>
              <a:t>4 – Best</a:t>
            </a:r>
            <a:r>
              <a:rPr lang="en-CA" sz="2800" dirty="0">
                <a:solidFill>
                  <a:srgbClr val="000000"/>
                </a:solidFill>
                <a:latin typeface="Tw Cen MT" panose="020B0602020104020603" pitchFamily="34" charset="0"/>
                <a:ea typeface="Calibri" panose="020F0502020204030204" pitchFamily="34" charset="0"/>
                <a:cs typeface="Times New Roman" panose="02020603050405020304" pitchFamily="18" charset="0"/>
              </a:rPr>
              <a:t>: quick, cheap, not energy intensive, simple, minimal chance of mistakes, relatively safe, little to no smell, low risk for holes and holidays</a:t>
            </a:r>
          </a:p>
          <a:p>
            <a:pPr>
              <a:spcAft>
                <a:spcPts val="600"/>
              </a:spcAft>
            </a:pPr>
            <a:endParaRPr lang="en-US" sz="2800" b="1" cap="all" dirty="0">
              <a:solidFill>
                <a:srgbClr val="002F65"/>
              </a:solidFill>
            </a:endParaRPr>
          </a:p>
        </p:txBody>
      </p:sp>
      <p:graphicFrame>
        <p:nvGraphicFramePr>
          <p:cNvPr id="6" name="Table 5">
            <a:extLst>
              <a:ext uri="{FF2B5EF4-FFF2-40B4-BE49-F238E27FC236}">
                <a16:creationId xmlns:a16="http://schemas.microsoft.com/office/drawing/2014/main" id="{4F233DD3-D0CD-63F2-457E-C28CDF667D87}"/>
              </a:ext>
            </a:extLst>
          </p:cNvPr>
          <p:cNvGraphicFramePr>
            <a:graphicFrameLocks noGrp="1"/>
          </p:cNvGraphicFramePr>
          <p:nvPr>
            <p:extLst>
              <p:ext uri="{D42A27DB-BD31-4B8C-83A1-F6EECF244321}">
                <p14:modId xmlns:p14="http://schemas.microsoft.com/office/powerpoint/2010/main" val="4015730720"/>
              </p:ext>
            </p:extLst>
          </p:nvPr>
        </p:nvGraphicFramePr>
        <p:xfrm>
          <a:off x="9280481" y="1726806"/>
          <a:ext cx="8187249" cy="7538973"/>
        </p:xfrm>
        <a:graphic>
          <a:graphicData uri="http://schemas.openxmlformats.org/drawingml/2006/table">
            <a:tbl>
              <a:tblPr firstRow="1" bandRow="1"/>
              <a:tblGrid>
                <a:gridCol w="1489825">
                  <a:extLst>
                    <a:ext uri="{9D8B030D-6E8A-4147-A177-3AD203B41FA5}">
                      <a16:colId xmlns:a16="http://schemas.microsoft.com/office/drawing/2014/main" val="3716892096"/>
                    </a:ext>
                  </a:extLst>
                </a:gridCol>
                <a:gridCol w="2156446">
                  <a:extLst>
                    <a:ext uri="{9D8B030D-6E8A-4147-A177-3AD203B41FA5}">
                      <a16:colId xmlns:a16="http://schemas.microsoft.com/office/drawing/2014/main" val="2458480339"/>
                    </a:ext>
                  </a:extLst>
                </a:gridCol>
                <a:gridCol w="1721010">
                  <a:extLst>
                    <a:ext uri="{9D8B030D-6E8A-4147-A177-3AD203B41FA5}">
                      <a16:colId xmlns:a16="http://schemas.microsoft.com/office/drawing/2014/main" val="175169449"/>
                    </a:ext>
                  </a:extLst>
                </a:gridCol>
                <a:gridCol w="2819968">
                  <a:extLst>
                    <a:ext uri="{9D8B030D-6E8A-4147-A177-3AD203B41FA5}">
                      <a16:colId xmlns:a16="http://schemas.microsoft.com/office/drawing/2014/main" val="3860216311"/>
                    </a:ext>
                  </a:extLst>
                </a:gridCol>
              </a:tblGrid>
              <a:tr h="1000669">
                <a:tc>
                  <a:txBody>
                    <a:bodyPr/>
                    <a:lstStyle/>
                    <a:p>
                      <a:pPr algn="ctr">
                        <a:lnSpc>
                          <a:spcPct val="115000"/>
                        </a:lnSpc>
                      </a:pPr>
                      <a:r>
                        <a:rPr lang="en-US" sz="2900" b="1" cap="small" dirty="0">
                          <a:solidFill>
                            <a:srgbClr val="FFFEF3"/>
                          </a:solidFill>
                          <a:effectLst/>
                          <a:latin typeface="Tw Cen MT" panose="020B0602020104020603" pitchFamily="34" charset="0"/>
                          <a:ea typeface="Calibri" panose="020F0502020204030204" pitchFamily="34" charset="0"/>
                          <a:cs typeface="Arial" panose="020B0604020202020204" pitchFamily="34" charset="0"/>
                        </a:rPr>
                        <a:t>Sample</a:t>
                      </a:r>
                      <a:endParaRPr lang="en-CA" sz="2900" b="1" cap="small" dirty="0">
                        <a:solidFill>
                          <a:srgbClr val="FFFEF3"/>
                        </a:solidFill>
                        <a:effectLst/>
                        <a:latin typeface="Tw Cen MT" panose="020B0602020104020603" pitchFamily="34" charset="0"/>
                        <a:ea typeface="Calibri" panose="020F0502020204030204" pitchFamily="34" charset="0"/>
                        <a:cs typeface="Arial" panose="020B0604020202020204" pitchFamily="34" charset="0"/>
                      </a:endParaRPr>
                    </a:p>
                  </a:txBody>
                  <a:tcPr marL="183890" marR="183890" marT="0" marB="0" anchor="ctr">
                    <a:lnL>
                      <a:noFill/>
                    </a:lnL>
                    <a:lnR>
                      <a:noFill/>
                    </a:lnR>
                    <a:lnT>
                      <a:noFill/>
                    </a:lnT>
                    <a:lnB>
                      <a:noFill/>
                    </a:lnB>
                    <a:solidFill>
                      <a:srgbClr val="9EB09C"/>
                    </a:solidFill>
                  </a:tcPr>
                </a:tc>
                <a:tc>
                  <a:txBody>
                    <a:bodyPr/>
                    <a:lstStyle/>
                    <a:p>
                      <a:pPr algn="ctr">
                        <a:lnSpc>
                          <a:spcPct val="115000"/>
                        </a:lnSpc>
                      </a:pPr>
                      <a:r>
                        <a:rPr lang="en-US" sz="2900" b="1" cap="small">
                          <a:solidFill>
                            <a:srgbClr val="FFFEF3"/>
                          </a:solidFill>
                          <a:effectLst/>
                          <a:latin typeface="Tw Cen MT" panose="020B0602020104020603" pitchFamily="34" charset="0"/>
                          <a:ea typeface="Calibri" panose="020F0502020204030204" pitchFamily="34" charset="0"/>
                          <a:cs typeface="Arial" panose="020B0604020202020204" pitchFamily="34" charset="0"/>
                        </a:rPr>
                        <a:t>Category</a:t>
                      </a:r>
                      <a:endParaRPr lang="en-CA" sz="2900" b="1" cap="small">
                        <a:solidFill>
                          <a:srgbClr val="FFFEF3"/>
                        </a:solidFill>
                        <a:effectLst/>
                        <a:latin typeface="Tw Cen MT" panose="020B0602020104020603" pitchFamily="34" charset="0"/>
                        <a:ea typeface="Calibri" panose="020F0502020204030204" pitchFamily="34" charset="0"/>
                        <a:cs typeface="Arial" panose="020B0604020202020204" pitchFamily="34" charset="0"/>
                      </a:endParaRPr>
                    </a:p>
                  </a:txBody>
                  <a:tcPr marL="183890" marR="183890" marT="0" marB="0" anchor="ctr">
                    <a:lnL>
                      <a:noFill/>
                    </a:lnL>
                    <a:lnR>
                      <a:noFill/>
                    </a:lnR>
                    <a:lnT>
                      <a:noFill/>
                    </a:lnT>
                    <a:lnB>
                      <a:noFill/>
                    </a:lnB>
                    <a:solidFill>
                      <a:srgbClr val="9EB09C"/>
                    </a:solidFill>
                  </a:tcPr>
                </a:tc>
                <a:tc>
                  <a:txBody>
                    <a:bodyPr/>
                    <a:lstStyle/>
                    <a:p>
                      <a:pPr algn="ctr">
                        <a:lnSpc>
                          <a:spcPct val="115000"/>
                        </a:lnSpc>
                      </a:pPr>
                      <a:r>
                        <a:rPr lang="en-US" sz="2900" b="1" cap="small">
                          <a:solidFill>
                            <a:srgbClr val="FFFEF3"/>
                          </a:solidFill>
                          <a:effectLst/>
                          <a:latin typeface="Tw Cen MT" panose="020B0602020104020603" pitchFamily="34" charset="0"/>
                          <a:ea typeface="Calibri" panose="020F0502020204030204" pitchFamily="34" charset="0"/>
                          <a:cs typeface="Arial" panose="020B0604020202020204" pitchFamily="34" charset="0"/>
                        </a:rPr>
                        <a:t>Time and Cost</a:t>
                      </a:r>
                      <a:endParaRPr lang="en-CA" sz="2900" b="1" cap="small">
                        <a:solidFill>
                          <a:srgbClr val="FFFEF3"/>
                        </a:solidFill>
                        <a:effectLst/>
                        <a:latin typeface="Tw Cen MT" panose="020B0602020104020603" pitchFamily="34" charset="0"/>
                        <a:ea typeface="Calibri" panose="020F0502020204030204" pitchFamily="34" charset="0"/>
                        <a:cs typeface="Arial" panose="020B0604020202020204" pitchFamily="34" charset="0"/>
                      </a:endParaRPr>
                    </a:p>
                  </a:txBody>
                  <a:tcPr marL="183890" marR="183890" marT="0" marB="0" anchor="ctr">
                    <a:lnL>
                      <a:noFill/>
                    </a:lnL>
                    <a:lnR>
                      <a:noFill/>
                    </a:lnR>
                    <a:lnT>
                      <a:noFill/>
                    </a:lnT>
                    <a:lnB>
                      <a:noFill/>
                    </a:lnB>
                    <a:solidFill>
                      <a:srgbClr val="9EB09C"/>
                    </a:solidFill>
                  </a:tcPr>
                </a:tc>
                <a:tc>
                  <a:txBody>
                    <a:bodyPr/>
                    <a:lstStyle/>
                    <a:p>
                      <a:pPr algn="ctr">
                        <a:lnSpc>
                          <a:spcPct val="115000"/>
                        </a:lnSpc>
                      </a:pPr>
                      <a:r>
                        <a:rPr lang="en-US" sz="2900" b="1" cap="small" dirty="0">
                          <a:solidFill>
                            <a:srgbClr val="FFFEF3"/>
                          </a:solidFill>
                          <a:effectLst/>
                          <a:latin typeface="Tw Cen MT" panose="020B0602020104020603" pitchFamily="34" charset="0"/>
                          <a:ea typeface="Calibri" panose="020F0502020204030204" pitchFamily="34" charset="0"/>
                          <a:cs typeface="Arial" panose="020B0604020202020204" pitchFamily="34" charset="0"/>
                        </a:rPr>
                        <a:t>Tendency for </a:t>
                      </a:r>
                    </a:p>
                    <a:p>
                      <a:pPr algn="ctr">
                        <a:lnSpc>
                          <a:spcPct val="115000"/>
                        </a:lnSpc>
                      </a:pPr>
                      <a:r>
                        <a:rPr lang="en-US" sz="2900" b="1" cap="small" dirty="0">
                          <a:solidFill>
                            <a:srgbClr val="FFFEF3"/>
                          </a:solidFill>
                          <a:effectLst/>
                          <a:latin typeface="Tw Cen MT" panose="020B0602020104020603" pitchFamily="34" charset="0"/>
                          <a:ea typeface="Calibri" panose="020F0502020204030204" pitchFamily="34" charset="0"/>
                          <a:cs typeface="Arial" panose="020B0604020202020204" pitchFamily="34" charset="0"/>
                        </a:rPr>
                        <a:t>Holes/ Holidays</a:t>
                      </a:r>
                      <a:endParaRPr lang="en-CA" sz="2900" b="1" cap="small" dirty="0">
                        <a:solidFill>
                          <a:srgbClr val="FFFEF3"/>
                        </a:solidFill>
                        <a:effectLst/>
                        <a:latin typeface="Tw Cen MT" panose="020B0602020104020603" pitchFamily="34" charset="0"/>
                        <a:ea typeface="Calibri" panose="020F0502020204030204" pitchFamily="34" charset="0"/>
                        <a:cs typeface="Arial" panose="020B0604020202020204" pitchFamily="34" charset="0"/>
                      </a:endParaRPr>
                    </a:p>
                  </a:txBody>
                  <a:tcPr marL="183890" marR="183890" marT="0" marB="0" anchor="ctr">
                    <a:lnL>
                      <a:noFill/>
                    </a:lnL>
                    <a:lnR>
                      <a:noFill/>
                    </a:lnR>
                    <a:lnT>
                      <a:noFill/>
                    </a:lnT>
                    <a:lnB>
                      <a:noFill/>
                    </a:lnB>
                    <a:solidFill>
                      <a:srgbClr val="9EB09C"/>
                    </a:solidFill>
                  </a:tcPr>
                </a:tc>
                <a:extLst>
                  <a:ext uri="{0D108BD9-81ED-4DB2-BD59-A6C34878D82A}">
                    <a16:rowId xmlns:a16="http://schemas.microsoft.com/office/drawing/2014/main" val="705017881"/>
                  </a:ext>
                </a:extLst>
              </a:tr>
              <a:tr h="408644">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1</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83890" marR="183890" marT="0" marB="0" anchor="ctr">
                    <a:lnL>
                      <a:noFill/>
                    </a:lnL>
                    <a:lnR w="12700" cap="flat" cmpd="sng" algn="ctr">
                      <a:solidFill>
                        <a:srgbClr val="5E6E7C"/>
                      </a:solidFill>
                      <a:prstDash val="solid"/>
                      <a:round/>
                      <a:headEnd type="none" w="med" len="med"/>
                      <a:tailEnd type="none" w="med" len="med"/>
                    </a:lnR>
                    <a:lnT>
                      <a:noFill/>
                    </a:lnT>
                    <a:lnB w="12700" cap="flat" cmpd="sng" algn="ctr">
                      <a:solidFill>
                        <a:srgbClr val="5E6E7C"/>
                      </a:solidFill>
                      <a:prstDash val="solid"/>
                      <a:round/>
                      <a:headEnd type="none" w="med" len="med"/>
                      <a:tailEnd type="none" w="med" len="med"/>
                    </a:lnB>
                    <a:noFill/>
                  </a:tcPr>
                </a:tc>
                <a:tc rowSpan="4">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Zinc</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85931" marR="85931" marT="42965" marB="42965" anchor="ctr">
                    <a:lnL w="12700" cap="flat" cmpd="sng" algn="ctr">
                      <a:solidFill>
                        <a:srgbClr val="5E6E7C"/>
                      </a:solidFill>
                      <a:prstDash val="solid"/>
                      <a:round/>
                      <a:headEnd type="none" w="med" len="med"/>
                      <a:tailEnd type="none" w="med" len="med"/>
                    </a:lnL>
                    <a:lnR w="12700" cap="flat" cmpd="sng" algn="ctr">
                      <a:solidFill>
                        <a:srgbClr val="5E6E7C"/>
                      </a:solidFill>
                      <a:prstDash val="solid"/>
                      <a:round/>
                      <a:headEnd type="none" w="med" len="med"/>
                      <a:tailEnd type="none" w="med" len="med"/>
                    </a:lnR>
                    <a:lnT>
                      <a:noFill/>
                    </a:lnT>
                    <a:lnB w="12700" cap="flat" cmpd="sng" algn="ctr">
                      <a:solidFill>
                        <a:srgbClr val="5E6E7C"/>
                      </a:solidFill>
                      <a:prstDash val="solid"/>
                      <a:round/>
                      <a:headEnd type="none" w="med" len="med"/>
                      <a:tailEnd type="none" w="med" len="med"/>
                    </a:lnB>
                    <a:noFill/>
                  </a:tcPr>
                </a:tc>
                <a:tc>
                  <a:txBody>
                    <a:bodyPr/>
                    <a:lstStyle/>
                    <a:p>
                      <a:pPr algn="ctr"/>
                      <a:r>
                        <a:rPr lang="en-US" sz="2600" dirty="0">
                          <a:solidFill>
                            <a:srgbClr val="252525"/>
                          </a:solidFill>
                          <a:effectLst/>
                          <a:latin typeface="Tw Cen MT" panose="020B0602020104020603" pitchFamily="34" charset="0"/>
                          <a:ea typeface="Calibri" panose="020F0502020204030204" pitchFamily="34" charset="0"/>
                          <a:cs typeface="Arial" panose="020B0604020202020204" pitchFamily="34" charset="0"/>
                        </a:rPr>
                        <a:t>3</a:t>
                      </a:r>
                      <a:endParaRPr lang="en-CA" sz="2600" dirty="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83890" marR="183890" marT="0" marB="0" anchor="ctr">
                    <a:lnL w="12700" cap="flat" cmpd="sng" algn="ctr">
                      <a:solidFill>
                        <a:srgbClr val="5E6E7C"/>
                      </a:solidFill>
                      <a:prstDash val="solid"/>
                      <a:round/>
                      <a:headEnd type="none" w="med" len="med"/>
                      <a:tailEnd type="none" w="med" len="med"/>
                    </a:lnL>
                    <a:lnR w="12700" cap="flat" cmpd="sng" algn="ctr">
                      <a:solidFill>
                        <a:srgbClr val="5E6E7C"/>
                      </a:solidFill>
                      <a:prstDash val="solid"/>
                      <a:round/>
                      <a:headEnd type="none" w="med" len="med"/>
                      <a:tailEnd type="none" w="med" len="med"/>
                    </a:lnR>
                    <a:lnT>
                      <a:noFill/>
                    </a:lnT>
                    <a:lnB w="12700" cap="flat" cmpd="sng" algn="ctr">
                      <a:solidFill>
                        <a:srgbClr val="5E6E7C"/>
                      </a:solidFill>
                      <a:prstDash val="solid"/>
                      <a:round/>
                      <a:headEnd type="none" w="med" len="med"/>
                      <a:tailEnd type="none" w="med" len="med"/>
                    </a:lnB>
                    <a:noFill/>
                  </a:tcPr>
                </a:tc>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4</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83890" marR="183890" marT="0" marB="0" anchor="ctr">
                    <a:lnL w="12700" cap="flat" cmpd="sng" algn="ctr">
                      <a:solidFill>
                        <a:srgbClr val="5E6E7C"/>
                      </a:solidFill>
                      <a:prstDash val="solid"/>
                      <a:round/>
                      <a:headEnd type="none" w="med" len="med"/>
                      <a:tailEnd type="none" w="med" len="med"/>
                    </a:lnL>
                    <a:lnR>
                      <a:noFill/>
                    </a:lnR>
                    <a:lnT>
                      <a:noFill/>
                    </a:lnT>
                    <a:lnB w="12700" cap="flat" cmpd="sng" algn="ctr">
                      <a:solidFill>
                        <a:srgbClr val="5E6E7C"/>
                      </a:solidFill>
                      <a:prstDash val="solid"/>
                      <a:round/>
                      <a:headEnd type="none" w="med" len="med"/>
                      <a:tailEnd type="none" w="med" len="med"/>
                    </a:lnB>
                    <a:noFill/>
                  </a:tcPr>
                </a:tc>
                <a:extLst>
                  <a:ext uri="{0D108BD9-81ED-4DB2-BD59-A6C34878D82A}">
                    <a16:rowId xmlns:a16="http://schemas.microsoft.com/office/drawing/2014/main" val="3289203781"/>
                  </a:ext>
                </a:extLst>
              </a:tr>
              <a:tr h="408644">
                <a:tc>
                  <a:txBody>
                    <a:bodyPr/>
                    <a:lstStyle/>
                    <a:p>
                      <a:pPr algn="ctr"/>
                      <a:r>
                        <a:rPr lang="en-US" sz="2600" dirty="0">
                          <a:solidFill>
                            <a:srgbClr val="252525"/>
                          </a:solidFill>
                          <a:effectLst/>
                          <a:latin typeface="Tw Cen MT" panose="020B0602020104020603" pitchFamily="34" charset="0"/>
                          <a:ea typeface="Calibri" panose="020F0502020204030204" pitchFamily="34" charset="0"/>
                          <a:cs typeface="Arial" panose="020B0604020202020204" pitchFamily="34" charset="0"/>
                        </a:rPr>
                        <a:t>2</a:t>
                      </a:r>
                      <a:endParaRPr lang="en-CA" sz="2600" dirty="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83890" marR="183890" marT="0" marB="0" anchor="ctr">
                    <a:lnL>
                      <a:noFill/>
                    </a:lnL>
                    <a:lnR w="12700" cap="flat" cmpd="sng" algn="ctr">
                      <a:solidFill>
                        <a:srgbClr val="5E6E7C"/>
                      </a:solidFill>
                      <a:prstDash val="solid"/>
                      <a:round/>
                      <a:headEnd type="none" w="med" len="med"/>
                      <a:tailEnd type="none" w="med" len="med"/>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tc vMerge="1">
                  <a:txBody>
                    <a:bodyPr/>
                    <a:lstStyle/>
                    <a:p>
                      <a:endParaRPr lang="en-CA"/>
                    </a:p>
                  </a:txBody>
                  <a:tcPr/>
                </a:tc>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4</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83890" marR="183890" marT="0" marB="0" anchor="ctr">
                    <a:lnL w="12700" cap="flat" cmpd="sng" algn="ctr">
                      <a:solidFill>
                        <a:srgbClr val="5E6E7C"/>
                      </a:solidFill>
                      <a:prstDash val="solid"/>
                      <a:round/>
                      <a:headEnd type="none" w="med" len="med"/>
                      <a:tailEnd type="none" w="med" len="med"/>
                    </a:lnL>
                    <a:lnR w="12700" cap="flat" cmpd="sng" algn="ctr">
                      <a:solidFill>
                        <a:srgbClr val="5E6E7C"/>
                      </a:solidFill>
                      <a:prstDash val="solid"/>
                      <a:round/>
                      <a:headEnd type="none" w="med" len="med"/>
                      <a:tailEnd type="none" w="med" len="med"/>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tc>
                  <a:txBody>
                    <a:bodyPr/>
                    <a:lstStyle/>
                    <a:p>
                      <a:pPr algn="ctr"/>
                      <a:r>
                        <a:rPr lang="en-US" sz="2600" dirty="0">
                          <a:solidFill>
                            <a:srgbClr val="252525"/>
                          </a:solidFill>
                          <a:effectLst/>
                          <a:latin typeface="Tw Cen MT" panose="020B0602020104020603" pitchFamily="34" charset="0"/>
                          <a:ea typeface="Calibri" panose="020F0502020204030204" pitchFamily="34" charset="0"/>
                          <a:cs typeface="Arial" panose="020B0604020202020204" pitchFamily="34" charset="0"/>
                        </a:rPr>
                        <a:t>4</a:t>
                      </a:r>
                      <a:endParaRPr lang="en-CA" sz="2600" dirty="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83890" marR="183890" marT="0" marB="0" anchor="ctr">
                    <a:lnL w="12700" cap="flat" cmpd="sng" algn="ctr">
                      <a:solidFill>
                        <a:srgbClr val="5E6E7C"/>
                      </a:solidFill>
                      <a:prstDash val="solid"/>
                      <a:round/>
                      <a:headEnd type="none" w="med" len="med"/>
                      <a:tailEnd type="none" w="med" len="med"/>
                    </a:lnL>
                    <a:lnR>
                      <a:noFill/>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extLst>
                  <a:ext uri="{0D108BD9-81ED-4DB2-BD59-A6C34878D82A}">
                    <a16:rowId xmlns:a16="http://schemas.microsoft.com/office/drawing/2014/main" val="393946445"/>
                  </a:ext>
                </a:extLst>
              </a:tr>
              <a:tr h="408644">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3</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83890" marR="183890" marT="0" marB="0" anchor="ctr">
                    <a:lnL>
                      <a:noFill/>
                    </a:lnL>
                    <a:lnR w="12700" cap="flat" cmpd="sng" algn="ctr">
                      <a:solidFill>
                        <a:srgbClr val="5E6E7C"/>
                      </a:solidFill>
                      <a:prstDash val="solid"/>
                      <a:round/>
                      <a:headEnd type="none" w="med" len="med"/>
                      <a:tailEnd type="none" w="med" len="med"/>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tc vMerge="1">
                  <a:txBody>
                    <a:bodyPr/>
                    <a:lstStyle/>
                    <a:p>
                      <a:endParaRPr lang="en-CA"/>
                    </a:p>
                  </a:txBody>
                  <a:tcPr/>
                </a:tc>
                <a:tc>
                  <a:txBody>
                    <a:bodyPr/>
                    <a:lstStyle/>
                    <a:p>
                      <a:pPr algn="ctr"/>
                      <a:r>
                        <a:rPr lang="en-US" sz="2600" dirty="0">
                          <a:solidFill>
                            <a:srgbClr val="252525"/>
                          </a:solidFill>
                          <a:effectLst/>
                          <a:latin typeface="Tw Cen MT" panose="020B0602020104020603" pitchFamily="34" charset="0"/>
                          <a:ea typeface="Calibri" panose="020F0502020204030204" pitchFamily="34" charset="0"/>
                          <a:cs typeface="Arial" panose="020B0604020202020204" pitchFamily="34" charset="0"/>
                        </a:rPr>
                        <a:t>3.5</a:t>
                      </a:r>
                      <a:endParaRPr lang="en-CA" sz="2600" dirty="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83890" marR="183890" marT="0" marB="0" anchor="ctr">
                    <a:lnL w="12700" cap="flat" cmpd="sng" algn="ctr">
                      <a:solidFill>
                        <a:srgbClr val="5E6E7C"/>
                      </a:solidFill>
                      <a:prstDash val="solid"/>
                      <a:round/>
                      <a:headEnd type="none" w="med" len="med"/>
                      <a:tailEnd type="none" w="med" len="med"/>
                    </a:lnL>
                    <a:lnR w="12700" cap="flat" cmpd="sng" algn="ctr">
                      <a:solidFill>
                        <a:srgbClr val="5E6E7C"/>
                      </a:solidFill>
                      <a:prstDash val="solid"/>
                      <a:round/>
                      <a:headEnd type="none" w="med" len="med"/>
                      <a:tailEnd type="none" w="med" len="med"/>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4</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83890" marR="183890" marT="0" marB="0" anchor="ctr">
                    <a:lnL w="12700" cap="flat" cmpd="sng" algn="ctr">
                      <a:solidFill>
                        <a:srgbClr val="5E6E7C"/>
                      </a:solidFill>
                      <a:prstDash val="solid"/>
                      <a:round/>
                      <a:headEnd type="none" w="med" len="med"/>
                      <a:tailEnd type="none" w="med" len="med"/>
                    </a:lnL>
                    <a:lnR>
                      <a:noFill/>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extLst>
                  <a:ext uri="{0D108BD9-81ED-4DB2-BD59-A6C34878D82A}">
                    <a16:rowId xmlns:a16="http://schemas.microsoft.com/office/drawing/2014/main" val="1095269882"/>
                  </a:ext>
                </a:extLst>
              </a:tr>
              <a:tr h="408644">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4</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83890" marR="183890" marT="0" marB="0" anchor="ctr">
                    <a:lnL>
                      <a:noFill/>
                    </a:lnL>
                    <a:lnR w="12700" cap="flat" cmpd="sng" algn="ctr">
                      <a:solidFill>
                        <a:srgbClr val="5E6E7C"/>
                      </a:solidFill>
                      <a:prstDash val="solid"/>
                      <a:round/>
                      <a:headEnd type="none" w="med" len="med"/>
                      <a:tailEnd type="none" w="med" len="med"/>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tc vMerge="1">
                  <a:txBody>
                    <a:bodyPr/>
                    <a:lstStyle/>
                    <a:p>
                      <a:endParaRPr lang="en-CA"/>
                    </a:p>
                  </a:txBody>
                  <a:tcPr/>
                </a:tc>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3.5</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83890" marR="183890" marT="0" marB="0" anchor="ctr">
                    <a:lnL w="12700" cap="flat" cmpd="sng" algn="ctr">
                      <a:solidFill>
                        <a:srgbClr val="5E6E7C"/>
                      </a:solidFill>
                      <a:prstDash val="solid"/>
                      <a:round/>
                      <a:headEnd type="none" w="med" len="med"/>
                      <a:tailEnd type="none" w="med" len="med"/>
                    </a:lnL>
                    <a:lnR w="12700" cap="flat" cmpd="sng" algn="ctr">
                      <a:solidFill>
                        <a:srgbClr val="5E6E7C"/>
                      </a:solidFill>
                      <a:prstDash val="solid"/>
                      <a:round/>
                      <a:headEnd type="none" w="med" len="med"/>
                      <a:tailEnd type="none" w="med" len="med"/>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4</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83890" marR="183890" marT="0" marB="0" anchor="ctr">
                    <a:lnL w="12700" cap="flat" cmpd="sng" algn="ctr">
                      <a:solidFill>
                        <a:srgbClr val="5E6E7C"/>
                      </a:solidFill>
                      <a:prstDash val="solid"/>
                      <a:round/>
                      <a:headEnd type="none" w="med" len="med"/>
                      <a:tailEnd type="none" w="med" len="med"/>
                    </a:lnL>
                    <a:lnR>
                      <a:noFill/>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extLst>
                  <a:ext uri="{0D108BD9-81ED-4DB2-BD59-A6C34878D82A}">
                    <a16:rowId xmlns:a16="http://schemas.microsoft.com/office/drawing/2014/main" val="2423476787"/>
                  </a:ext>
                </a:extLst>
              </a:tr>
              <a:tr h="408644">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5</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83890" marR="183890" marT="0" marB="0" anchor="ctr">
                    <a:lnL>
                      <a:noFill/>
                    </a:lnL>
                    <a:lnR w="12700" cap="flat" cmpd="sng" algn="ctr">
                      <a:solidFill>
                        <a:srgbClr val="5E6E7C"/>
                      </a:solidFill>
                      <a:prstDash val="solid"/>
                      <a:round/>
                      <a:headEnd type="none" w="med" len="med"/>
                      <a:tailEnd type="none" w="med" len="med"/>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tc rowSpan="2">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Epoxy</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85931" marR="85931" marT="42965" marB="42965" anchor="ctr">
                    <a:lnL w="12700" cap="flat" cmpd="sng" algn="ctr">
                      <a:solidFill>
                        <a:srgbClr val="5E6E7C"/>
                      </a:solidFill>
                      <a:prstDash val="solid"/>
                      <a:round/>
                      <a:headEnd type="none" w="med" len="med"/>
                      <a:tailEnd type="none" w="med" len="med"/>
                    </a:lnL>
                    <a:lnR w="12700" cap="flat" cmpd="sng" algn="ctr">
                      <a:solidFill>
                        <a:srgbClr val="5E6E7C"/>
                      </a:solidFill>
                      <a:prstDash val="solid"/>
                      <a:round/>
                      <a:headEnd type="none" w="med" len="med"/>
                      <a:tailEnd type="none" w="med" len="med"/>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1.5</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83890" marR="183890" marT="0" marB="0" anchor="ctr">
                    <a:lnL w="12700" cap="flat" cmpd="sng" algn="ctr">
                      <a:solidFill>
                        <a:srgbClr val="5E6E7C"/>
                      </a:solidFill>
                      <a:prstDash val="solid"/>
                      <a:round/>
                      <a:headEnd type="none" w="med" len="med"/>
                      <a:tailEnd type="none" w="med" len="med"/>
                    </a:lnL>
                    <a:lnR w="12700" cap="flat" cmpd="sng" algn="ctr">
                      <a:solidFill>
                        <a:srgbClr val="5E6E7C"/>
                      </a:solidFill>
                      <a:prstDash val="solid"/>
                      <a:round/>
                      <a:headEnd type="none" w="med" len="med"/>
                      <a:tailEnd type="none" w="med" len="med"/>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3</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83890" marR="183890" marT="0" marB="0" anchor="ctr">
                    <a:lnL w="12700" cap="flat" cmpd="sng" algn="ctr">
                      <a:solidFill>
                        <a:srgbClr val="5E6E7C"/>
                      </a:solidFill>
                      <a:prstDash val="solid"/>
                      <a:round/>
                      <a:headEnd type="none" w="med" len="med"/>
                      <a:tailEnd type="none" w="med" len="med"/>
                    </a:lnL>
                    <a:lnR>
                      <a:noFill/>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extLst>
                  <a:ext uri="{0D108BD9-81ED-4DB2-BD59-A6C34878D82A}">
                    <a16:rowId xmlns:a16="http://schemas.microsoft.com/office/drawing/2014/main" val="3198816941"/>
                  </a:ext>
                </a:extLst>
              </a:tr>
              <a:tr h="408644">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6</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83890" marR="183890" marT="0" marB="0" anchor="ctr">
                    <a:lnL>
                      <a:noFill/>
                    </a:lnL>
                    <a:lnR w="12700" cap="flat" cmpd="sng" algn="ctr">
                      <a:solidFill>
                        <a:srgbClr val="5E6E7C"/>
                      </a:solidFill>
                      <a:prstDash val="solid"/>
                      <a:round/>
                      <a:headEnd type="none" w="med" len="med"/>
                      <a:tailEnd type="none" w="med" len="med"/>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tc vMerge="1">
                  <a:txBody>
                    <a:bodyPr/>
                    <a:lstStyle/>
                    <a:p>
                      <a:endParaRPr lang="en-CA"/>
                    </a:p>
                  </a:txBody>
                  <a:tcPr/>
                </a:tc>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1</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83890" marR="183890" marT="0" marB="0" anchor="ctr">
                    <a:lnL w="12700" cap="flat" cmpd="sng" algn="ctr">
                      <a:solidFill>
                        <a:srgbClr val="5E6E7C"/>
                      </a:solidFill>
                      <a:prstDash val="solid"/>
                      <a:round/>
                      <a:headEnd type="none" w="med" len="med"/>
                      <a:tailEnd type="none" w="med" len="med"/>
                    </a:lnL>
                    <a:lnR w="12700" cap="flat" cmpd="sng" algn="ctr">
                      <a:solidFill>
                        <a:srgbClr val="5E6E7C"/>
                      </a:solidFill>
                      <a:prstDash val="solid"/>
                      <a:round/>
                      <a:headEnd type="none" w="med" len="med"/>
                      <a:tailEnd type="none" w="med" len="med"/>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4</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83890" marR="183890" marT="0" marB="0" anchor="ctr">
                    <a:lnL w="12700" cap="flat" cmpd="sng" algn="ctr">
                      <a:solidFill>
                        <a:srgbClr val="5E6E7C"/>
                      </a:solidFill>
                      <a:prstDash val="solid"/>
                      <a:round/>
                      <a:headEnd type="none" w="med" len="med"/>
                      <a:tailEnd type="none" w="med" len="med"/>
                    </a:lnL>
                    <a:lnR>
                      <a:noFill/>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extLst>
                  <a:ext uri="{0D108BD9-81ED-4DB2-BD59-A6C34878D82A}">
                    <a16:rowId xmlns:a16="http://schemas.microsoft.com/office/drawing/2014/main" val="865867658"/>
                  </a:ext>
                </a:extLst>
              </a:tr>
              <a:tr h="408644">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7</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83890" marR="183890" marT="0" marB="0" anchor="ctr">
                    <a:lnL>
                      <a:noFill/>
                    </a:lnL>
                    <a:lnR w="12700" cap="flat" cmpd="sng" algn="ctr">
                      <a:solidFill>
                        <a:srgbClr val="5E6E7C"/>
                      </a:solidFill>
                      <a:prstDash val="solid"/>
                      <a:round/>
                      <a:headEnd type="none" w="med" len="med"/>
                      <a:tailEnd type="none" w="med" len="med"/>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tc rowSpan="2">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Zinc-Epoxy</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85931" marR="85931" marT="42965" marB="42965" anchor="ctr">
                    <a:lnL w="12700" cap="flat" cmpd="sng" algn="ctr">
                      <a:solidFill>
                        <a:srgbClr val="5E6E7C"/>
                      </a:solidFill>
                      <a:prstDash val="solid"/>
                      <a:round/>
                      <a:headEnd type="none" w="med" len="med"/>
                      <a:tailEnd type="none" w="med" len="med"/>
                    </a:lnL>
                    <a:lnR w="12700" cap="flat" cmpd="sng" algn="ctr">
                      <a:solidFill>
                        <a:srgbClr val="5E6E7C"/>
                      </a:solidFill>
                      <a:prstDash val="solid"/>
                      <a:round/>
                      <a:headEnd type="none" w="med" len="med"/>
                      <a:tailEnd type="none" w="med" len="med"/>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2.5</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83890" marR="183890" marT="0" marB="0" anchor="ctr">
                    <a:lnL w="12700" cap="flat" cmpd="sng" algn="ctr">
                      <a:solidFill>
                        <a:srgbClr val="5E6E7C"/>
                      </a:solidFill>
                      <a:prstDash val="solid"/>
                      <a:round/>
                      <a:headEnd type="none" w="med" len="med"/>
                      <a:tailEnd type="none" w="med" len="med"/>
                    </a:lnL>
                    <a:lnR w="12700" cap="flat" cmpd="sng" algn="ctr">
                      <a:solidFill>
                        <a:srgbClr val="5E6E7C"/>
                      </a:solidFill>
                      <a:prstDash val="solid"/>
                      <a:round/>
                      <a:headEnd type="none" w="med" len="med"/>
                      <a:tailEnd type="none" w="med" len="med"/>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4</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83890" marR="183890" marT="0" marB="0" anchor="ctr">
                    <a:lnL w="12700" cap="flat" cmpd="sng" algn="ctr">
                      <a:solidFill>
                        <a:srgbClr val="5E6E7C"/>
                      </a:solidFill>
                      <a:prstDash val="solid"/>
                      <a:round/>
                      <a:headEnd type="none" w="med" len="med"/>
                      <a:tailEnd type="none" w="med" len="med"/>
                    </a:lnL>
                    <a:lnR>
                      <a:noFill/>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extLst>
                  <a:ext uri="{0D108BD9-81ED-4DB2-BD59-A6C34878D82A}">
                    <a16:rowId xmlns:a16="http://schemas.microsoft.com/office/drawing/2014/main" val="1798132195"/>
                  </a:ext>
                </a:extLst>
              </a:tr>
              <a:tr h="408644">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8</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83890" marR="183890" marT="0" marB="0" anchor="ctr">
                    <a:lnL>
                      <a:noFill/>
                    </a:lnL>
                    <a:lnR w="12700" cap="flat" cmpd="sng" algn="ctr">
                      <a:solidFill>
                        <a:srgbClr val="5E6E7C"/>
                      </a:solidFill>
                      <a:prstDash val="solid"/>
                      <a:round/>
                      <a:headEnd type="none" w="med" len="med"/>
                      <a:tailEnd type="none" w="med" len="med"/>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tc vMerge="1">
                  <a:txBody>
                    <a:bodyPr/>
                    <a:lstStyle/>
                    <a:p>
                      <a:endParaRPr lang="en-CA"/>
                    </a:p>
                  </a:txBody>
                  <a:tcPr/>
                </a:tc>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2.5</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83890" marR="183890" marT="0" marB="0" anchor="ctr">
                    <a:lnL w="12700" cap="flat" cmpd="sng" algn="ctr">
                      <a:solidFill>
                        <a:srgbClr val="5E6E7C"/>
                      </a:solidFill>
                      <a:prstDash val="solid"/>
                      <a:round/>
                      <a:headEnd type="none" w="med" len="med"/>
                      <a:tailEnd type="none" w="med" len="med"/>
                    </a:lnL>
                    <a:lnR w="12700" cap="flat" cmpd="sng" algn="ctr">
                      <a:solidFill>
                        <a:srgbClr val="5E6E7C"/>
                      </a:solidFill>
                      <a:prstDash val="solid"/>
                      <a:round/>
                      <a:headEnd type="none" w="med" len="med"/>
                      <a:tailEnd type="none" w="med" len="med"/>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4</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83890" marR="183890" marT="0" marB="0" anchor="ctr">
                    <a:lnL w="12700" cap="flat" cmpd="sng" algn="ctr">
                      <a:solidFill>
                        <a:srgbClr val="5E6E7C"/>
                      </a:solidFill>
                      <a:prstDash val="solid"/>
                      <a:round/>
                      <a:headEnd type="none" w="med" len="med"/>
                      <a:tailEnd type="none" w="med" len="med"/>
                    </a:lnL>
                    <a:lnR>
                      <a:noFill/>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extLst>
                  <a:ext uri="{0D108BD9-81ED-4DB2-BD59-A6C34878D82A}">
                    <a16:rowId xmlns:a16="http://schemas.microsoft.com/office/drawing/2014/main" val="1832853666"/>
                  </a:ext>
                </a:extLst>
              </a:tr>
              <a:tr h="408644">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9</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83890" marR="183890" marT="0" marB="0" anchor="ctr">
                    <a:lnL>
                      <a:noFill/>
                    </a:lnL>
                    <a:lnR w="12700" cap="flat" cmpd="sng" algn="ctr">
                      <a:solidFill>
                        <a:srgbClr val="5E6E7C"/>
                      </a:solidFill>
                      <a:prstDash val="solid"/>
                      <a:round/>
                      <a:headEnd type="none" w="med" len="med"/>
                      <a:tailEnd type="none" w="med" len="med"/>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tc rowSpan="4">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Cementitious</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85931" marR="85931" marT="42965" marB="42965" anchor="ctr">
                    <a:lnL w="12700" cap="flat" cmpd="sng" algn="ctr">
                      <a:solidFill>
                        <a:srgbClr val="5E6E7C"/>
                      </a:solidFill>
                      <a:prstDash val="solid"/>
                      <a:round/>
                      <a:headEnd type="none" w="med" len="med"/>
                      <a:tailEnd type="none" w="med" len="med"/>
                    </a:lnL>
                    <a:lnR w="12700" cap="flat" cmpd="sng" algn="ctr">
                      <a:solidFill>
                        <a:srgbClr val="5E6E7C"/>
                      </a:solidFill>
                      <a:prstDash val="solid"/>
                      <a:round/>
                      <a:headEnd type="none" w="med" len="med"/>
                      <a:tailEnd type="none" w="med" len="med"/>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1.5</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83890" marR="183890" marT="0" marB="0" anchor="ctr">
                    <a:lnL w="12700" cap="flat" cmpd="sng" algn="ctr">
                      <a:solidFill>
                        <a:srgbClr val="5E6E7C"/>
                      </a:solidFill>
                      <a:prstDash val="solid"/>
                      <a:round/>
                      <a:headEnd type="none" w="med" len="med"/>
                      <a:tailEnd type="none" w="med" len="med"/>
                    </a:lnL>
                    <a:lnR w="12700" cap="flat" cmpd="sng" algn="ctr">
                      <a:solidFill>
                        <a:srgbClr val="5E6E7C"/>
                      </a:solidFill>
                      <a:prstDash val="solid"/>
                      <a:round/>
                      <a:headEnd type="none" w="med" len="med"/>
                      <a:tailEnd type="none" w="med" len="med"/>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2</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83890" marR="183890" marT="0" marB="0" anchor="ctr">
                    <a:lnL w="12700" cap="flat" cmpd="sng" algn="ctr">
                      <a:solidFill>
                        <a:srgbClr val="5E6E7C"/>
                      </a:solidFill>
                      <a:prstDash val="solid"/>
                      <a:round/>
                      <a:headEnd type="none" w="med" len="med"/>
                      <a:tailEnd type="none" w="med" len="med"/>
                    </a:lnL>
                    <a:lnR>
                      <a:noFill/>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extLst>
                  <a:ext uri="{0D108BD9-81ED-4DB2-BD59-A6C34878D82A}">
                    <a16:rowId xmlns:a16="http://schemas.microsoft.com/office/drawing/2014/main" val="2148777131"/>
                  </a:ext>
                </a:extLst>
              </a:tr>
              <a:tr h="408644">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10</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83890" marR="183890" marT="0" marB="0" anchor="ctr">
                    <a:lnL>
                      <a:noFill/>
                    </a:lnL>
                    <a:lnR w="12700" cap="flat" cmpd="sng" algn="ctr">
                      <a:solidFill>
                        <a:srgbClr val="5E6E7C"/>
                      </a:solidFill>
                      <a:prstDash val="solid"/>
                      <a:round/>
                      <a:headEnd type="none" w="med" len="med"/>
                      <a:tailEnd type="none" w="med" len="med"/>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tc vMerge="1">
                  <a:txBody>
                    <a:bodyPr/>
                    <a:lstStyle/>
                    <a:p>
                      <a:endParaRPr lang="en-CA"/>
                    </a:p>
                  </a:txBody>
                  <a:tcPr/>
                </a:tc>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1</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83890" marR="183890" marT="0" marB="0" anchor="ctr">
                    <a:lnL w="12700" cap="flat" cmpd="sng" algn="ctr">
                      <a:solidFill>
                        <a:srgbClr val="5E6E7C"/>
                      </a:solidFill>
                      <a:prstDash val="solid"/>
                      <a:round/>
                      <a:headEnd type="none" w="med" len="med"/>
                      <a:tailEnd type="none" w="med" len="med"/>
                    </a:lnL>
                    <a:lnR w="12700" cap="flat" cmpd="sng" algn="ctr">
                      <a:solidFill>
                        <a:srgbClr val="5E6E7C"/>
                      </a:solidFill>
                      <a:prstDash val="solid"/>
                      <a:round/>
                      <a:headEnd type="none" w="med" len="med"/>
                      <a:tailEnd type="none" w="med" len="med"/>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tc>
                  <a:txBody>
                    <a:bodyPr/>
                    <a:lstStyle/>
                    <a:p>
                      <a:pPr algn="ctr"/>
                      <a:r>
                        <a:rPr lang="en-US" sz="2600" dirty="0">
                          <a:solidFill>
                            <a:srgbClr val="252525"/>
                          </a:solidFill>
                          <a:effectLst/>
                          <a:latin typeface="Tw Cen MT" panose="020B0602020104020603" pitchFamily="34" charset="0"/>
                          <a:ea typeface="Calibri" panose="020F0502020204030204" pitchFamily="34" charset="0"/>
                          <a:cs typeface="Arial" panose="020B0604020202020204" pitchFamily="34" charset="0"/>
                        </a:rPr>
                        <a:t>1.5</a:t>
                      </a:r>
                      <a:endParaRPr lang="en-CA" sz="2600" dirty="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83890" marR="183890" marT="0" marB="0" anchor="ctr">
                    <a:lnL w="12700" cap="flat" cmpd="sng" algn="ctr">
                      <a:solidFill>
                        <a:srgbClr val="5E6E7C"/>
                      </a:solidFill>
                      <a:prstDash val="solid"/>
                      <a:round/>
                      <a:headEnd type="none" w="med" len="med"/>
                      <a:tailEnd type="none" w="med" len="med"/>
                    </a:lnL>
                    <a:lnR>
                      <a:noFill/>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extLst>
                  <a:ext uri="{0D108BD9-81ED-4DB2-BD59-A6C34878D82A}">
                    <a16:rowId xmlns:a16="http://schemas.microsoft.com/office/drawing/2014/main" val="1150583386"/>
                  </a:ext>
                </a:extLst>
              </a:tr>
              <a:tr h="408644">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11</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83890" marR="183890" marT="0" marB="0" anchor="ctr">
                    <a:lnL>
                      <a:noFill/>
                    </a:lnL>
                    <a:lnR w="12700" cap="flat" cmpd="sng" algn="ctr">
                      <a:solidFill>
                        <a:srgbClr val="5E6E7C"/>
                      </a:solidFill>
                      <a:prstDash val="solid"/>
                      <a:round/>
                      <a:headEnd type="none" w="med" len="med"/>
                      <a:tailEnd type="none" w="med" len="med"/>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tc vMerge="1">
                  <a:txBody>
                    <a:bodyPr/>
                    <a:lstStyle/>
                    <a:p>
                      <a:endParaRPr lang="en-CA"/>
                    </a:p>
                  </a:txBody>
                  <a:tcPr/>
                </a:tc>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2</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83890" marR="183890" marT="0" marB="0" anchor="ctr">
                    <a:lnL w="12700" cap="flat" cmpd="sng" algn="ctr">
                      <a:solidFill>
                        <a:srgbClr val="5E6E7C"/>
                      </a:solidFill>
                      <a:prstDash val="solid"/>
                      <a:round/>
                      <a:headEnd type="none" w="med" len="med"/>
                      <a:tailEnd type="none" w="med" len="med"/>
                    </a:lnL>
                    <a:lnR w="12700" cap="flat" cmpd="sng" algn="ctr">
                      <a:solidFill>
                        <a:srgbClr val="5E6E7C"/>
                      </a:solidFill>
                      <a:prstDash val="solid"/>
                      <a:round/>
                      <a:headEnd type="none" w="med" len="med"/>
                      <a:tailEnd type="none" w="med" len="med"/>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2.5</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83890" marR="183890" marT="0" marB="0" anchor="ctr">
                    <a:lnL w="12700" cap="flat" cmpd="sng" algn="ctr">
                      <a:solidFill>
                        <a:srgbClr val="5E6E7C"/>
                      </a:solidFill>
                      <a:prstDash val="solid"/>
                      <a:round/>
                      <a:headEnd type="none" w="med" len="med"/>
                      <a:tailEnd type="none" w="med" len="med"/>
                    </a:lnL>
                    <a:lnR>
                      <a:noFill/>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extLst>
                  <a:ext uri="{0D108BD9-81ED-4DB2-BD59-A6C34878D82A}">
                    <a16:rowId xmlns:a16="http://schemas.microsoft.com/office/drawing/2014/main" val="1968945450"/>
                  </a:ext>
                </a:extLst>
              </a:tr>
              <a:tr h="408644">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12</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83890" marR="183890" marT="0" marB="0" anchor="ctr">
                    <a:lnL>
                      <a:noFill/>
                    </a:lnL>
                    <a:lnR w="12700" cap="flat" cmpd="sng" algn="ctr">
                      <a:solidFill>
                        <a:srgbClr val="5E6E7C"/>
                      </a:solidFill>
                      <a:prstDash val="solid"/>
                      <a:round/>
                      <a:headEnd type="none" w="med" len="med"/>
                      <a:tailEnd type="none" w="med" len="med"/>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tc vMerge="1">
                  <a:txBody>
                    <a:bodyPr/>
                    <a:lstStyle/>
                    <a:p>
                      <a:endParaRPr lang="en-CA"/>
                    </a:p>
                  </a:txBody>
                  <a:tcPr/>
                </a:tc>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2.5</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83890" marR="183890" marT="0" marB="0" anchor="ctr">
                    <a:lnL w="12700" cap="flat" cmpd="sng" algn="ctr">
                      <a:solidFill>
                        <a:srgbClr val="5E6E7C"/>
                      </a:solidFill>
                      <a:prstDash val="solid"/>
                      <a:round/>
                      <a:headEnd type="none" w="med" len="med"/>
                      <a:tailEnd type="none" w="med" len="med"/>
                    </a:lnL>
                    <a:lnR w="12700" cap="flat" cmpd="sng" algn="ctr">
                      <a:solidFill>
                        <a:srgbClr val="5E6E7C"/>
                      </a:solidFill>
                      <a:prstDash val="solid"/>
                      <a:round/>
                      <a:headEnd type="none" w="med" len="med"/>
                      <a:tailEnd type="none" w="med" len="med"/>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3</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83890" marR="183890" marT="0" marB="0" anchor="ctr">
                    <a:lnL w="12700" cap="flat" cmpd="sng" algn="ctr">
                      <a:solidFill>
                        <a:srgbClr val="5E6E7C"/>
                      </a:solidFill>
                      <a:prstDash val="solid"/>
                      <a:round/>
                      <a:headEnd type="none" w="med" len="med"/>
                      <a:tailEnd type="none" w="med" len="med"/>
                    </a:lnL>
                    <a:lnR>
                      <a:noFill/>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extLst>
                  <a:ext uri="{0D108BD9-81ED-4DB2-BD59-A6C34878D82A}">
                    <a16:rowId xmlns:a16="http://schemas.microsoft.com/office/drawing/2014/main" val="483848900"/>
                  </a:ext>
                </a:extLst>
              </a:tr>
              <a:tr h="408644">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13</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83890" marR="183890" marT="0" marB="0" anchor="ctr">
                    <a:lnL>
                      <a:noFill/>
                    </a:lnL>
                    <a:lnR w="12700" cap="flat" cmpd="sng" algn="ctr">
                      <a:solidFill>
                        <a:srgbClr val="5E6E7C"/>
                      </a:solidFill>
                      <a:prstDash val="solid"/>
                      <a:round/>
                      <a:headEnd type="none" w="med" len="med"/>
                      <a:tailEnd type="none" w="med" len="med"/>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tc rowSpan="3">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Galvanic Anodes</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85931" marR="85931" marT="42965" marB="42965" anchor="ctr">
                    <a:lnL w="12700" cap="flat" cmpd="sng" algn="ctr">
                      <a:solidFill>
                        <a:srgbClr val="5E6E7C"/>
                      </a:solidFill>
                      <a:prstDash val="solid"/>
                      <a:round/>
                      <a:headEnd type="none" w="med" len="med"/>
                      <a:tailEnd type="none" w="med" len="med"/>
                    </a:lnL>
                    <a:lnR w="12700" cap="flat" cmpd="sng" algn="ctr">
                      <a:solidFill>
                        <a:srgbClr val="5E6E7C"/>
                      </a:solidFill>
                      <a:prstDash val="solid"/>
                      <a:round/>
                      <a:headEnd type="none" w="med" len="med"/>
                      <a:tailEnd type="none" w="med" len="med"/>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3</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83890" marR="183890" marT="0" marB="0" anchor="ctr">
                    <a:lnL w="12700" cap="flat" cmpd="sng" algn="ctr">
                      <a:solidFill>
                        <a:srgbClr val="5E6E7C"/>
                      </a:solidFill>
                      <a:prstDash val="solid"/>
                      <a:round/>
                      <a:headEnd type="none" w="med" len="med"/>
                      <a:tailEnd type="none" w="med" len="med"/>
                    </a:lnL>
                    <a:lnR w="12700" cap="flat" cmpd="sng" algn="ctr">
                      <a:solidFill>
                        <a:srgbClr val="5E6E7C"/>
                      </a:solidFill>
                      <a:prstDash val="solid"/>
                      <a:round/>
                      <a:headEnd type="none" w="med" len="med"/>
                      <a:tailEnd type="none" w="med" len="med"/>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4</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83890" marR="183890" marT="0" marB="0" anchor="ctr">
                    <a:lnL w="12700" cap="flat" cmpd="sng" algn="ctr">
                      <a:solidFill>
                        <a:srgbClr val="5E6E7C"/>
                      </a:solidFill>
                      <a:prstDash val="solid"/>
                      <a:round/>
                      <a:headEnd type="none" w="med" len="med"/>
                      <a:tailEnd type="none" w="med" len="med"/>
                    </a:lnL>
                    <a:lnR>
                      <a:noFill/>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extLst>
                  <a:ext uri="{0D108BD9-81ED-4DB2-BD59-A6C34878D82A}">
                    <a16:rowId xmlns:a16="http://schemas.microsoft.com/office/drawing/2014/main" val="2749608302"/>
                  </a:ext>
                </a:extLst>
              </a:tr>
              <a:tr h="408644">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14</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83890" marR="183890" marT="0" marB="0" anchor="ctr">
                    <a:lnL>
                      <a:noFill/>
                    </a:lnL>
                    <a:lnR w="12700" cap="flat" cmpd="sng" algn="ctr">
                      <a:solidFill>
                        <a:srgbClr val="5E6E7C"/>
                      </a:solidFill>
                      <a:prstDash val="solid"/>
                      <a:round/>
                      <a:headEnd type="none" w="med" len="med"/>
                      <a:tailEnd type="none" w="med" len="med"/>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tc vMerge="1">
                  <a:txBody>
                    <a:bodyPr/>
                    <a:lstStyle/>
                    <a:p>
                      <a:endParaRPr lang="en-CA"/>
                    </a:p>
                  </a:txBody>
                  <a:tcPr/>
                </a:tc>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3</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83890" marR="183890" marT="0" marB="0" anchor="ctr">
                    <a:lnL w="12700" cap="flat" cmpd="sng" algn="ctr">
                      <a:solidFill>
                        <a:srgbClr val="5E6E7C"/>
                      </a:solidFill>
                      <a:prstDash val="solid"/>
                      <a:round/>
                      <a:headEnd type="none" w="med" len="med"/>
                      <a:tailEnd type="none" w="med" len="med"/>
                    </a:lnL>
                    <a:lnR w="12700" cap="flat" cmpd="sng" algn="ctr">
                      <a:solidFill>
                        <a:srgbClr val="5E6E7C"/>
                      </a:solidFill>
                      <a:prstDash val="solid"/>
                      <a:round/>
                      <a:headEnd type="none" w="med" len="med"/>
                      <a:tailEnd type="none" w="med" len="med"/>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4</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83890" marR="183890" marT="0" marB="0" anchor="ctr">
                    <a:lnL w="12700" cap="flat" cmpd="sng" algn="ctr">
                      <a:solidFill>
                        <a:srgbClr val="5E6E7C"/>
                      </a:solidFill>
                      <a:prstDash val="solid"/>
                      <a:round/>
                      <a:headEnd type="none" w="med" len="med"/>
                      <a:tailEnd type="none" w="med" len="med"/>
                    </a:lnL>
                    <a:lnR>
                      <a:noFill/>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extLst>
                  <a:ext uri="{0D108BD9-81ED-4DB2-BD59-A6C34878D82A}">
                    <a16:rowId xmlns:a16="http://schemas.microsoft.com/office/drawing/2014/main" val="3847682429"/>
                  </a:ext>
                </a:extLst>
              </a:tr>
              <a:tr h="408644">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15</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83890" marR="183890" marT="0" marB="0" anchor="ctr">
                    <a:lnL>
                      <a:noFill/>
                    </a:lnL>
                    <a:lnR w="12700" cap="flat" cmpd="sng" algn="ctr">
                      <a:solidFill>
                        <a:srgbClr val="5E6E7C"/>
                      </a:solidFill>
                      <a:prstDash val="solid"/>
                      <a:round/>
                      <a:headEnd type="none" w="med" len="med"/>
                      <a:tailEnd type="none" w="med" len="med"/>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tc vMerge="1">
                  <a:txBody>
                    <a:bodyPr/>
                    <a:lstStyle/>
                    <a:p>
                      <a:endParaRPr lang="en-CA"/>
                    </a:p>
                  </a:txBody>
                  <a:tcPr/>
                </a:tc>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3</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83890" marR="183890" marT="0" marB="0" anchor="ctr">
                    <a:lnL w="12700" cap="flat" cmpd="sng" algn="ctr">
                      <a:solidFill>
                        <a:srgbClr val="5E6E7C"/>
                      </a:solidFill>
                      <a:prstDash val="solid"/>
                      <a:round/>
                      <a:headEnd type="none" w="med" len="med"/>
                      <a:tailEnd type="none" w="med" len="med"/>
                    </a:lnL>
                    <a:lnR w="12700" cap="flat" cmpd="sng" algn="ctr">
                      <a:solidFill>
                        <a:srgbClr val="5E6E7C"/>
                      </a:solidFill>
                      <a:prstDash val="solid"/>
                      <a:round/>
                      <a:headEnd type="none" w="med" len="med"/>
                      <a:tailEnd type="none" w="med" len="med"/>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4</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83890" marR="183890" marT="0" marB="0" anchor="ctr">
                    <a:lnL w="12700" cap="flat" cmpd="sng" algn="ctr">
                      <a:solidFill>
                        <a:srgbClr val="5E6E7C"/>
                      </a:solidFill>
                      <a:prstDash val="solid"/>
                      <a:round/>
                      <a:headEnd type="none" w="med" len="med"/>
                      <a:tailEnd type="none" w="med" len="med"/>
                    </a:lnL>
                    <a:lnR>
                      <a:noFill/>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extLst>
                  <a:ext uri="{0D108BD9-81ED-4DB2-BD59-A6C34878D82A}">
                    <a16:rowId xmlns:a16="http://schemas.microsoft.com/office/drawing/2014/main" val="3307093514"/>
                  </a:ext>
                </a:extLst>
              </a:tr>
              <a:tr h="408644">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16</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83890" marR="183890" marT="0" marB="0" anchor="ctr">
                    <a:lnL>
                      <a:noFill/>
                    </a:lnL>
                    <a:lnR w="12700" cap="flat" cmpd="sng" algn="ctr">
                      <a:solidFill>
                        <a:srgbClr val="5E6E7C"/>
                      </a:solidFill>
                      <a:prstDash val="solid"/>
                      <a:round/>
                      <a:headEnd type="none" w="med" len="med"/>
                      <a:tailEnd type="none" w="med" len="med"/>
                    </a:lnR>
                    <a:lnT w="12700" cap="flat" cmpd="sng" algn="ctr">
                      <a:solidFill>
                        <a:srgbClr val="5E6E7C"/>
                      </a:solidFill>
                      <a:prstDash val="solid"/>
                      <a:round/>
                      <a:headEnd type="none" w="med" len="med"/>
                      <a:tailEnd type="none" w="med" len="med"/>
                    </a:lnT>
                    <a:lnB w="28575" cap="flat" cmpd="sng" algn="ctr">
                      <a:solidFill>
                        <a:srgbClr val="9EB09C"/>
                      </a:solidFill>
                      <a:prstDash val="solid"/>
                      <a:round/>
                      <a:headEnd type="none" w="med" len="med"/>
                      <a:tailEnd type="none" w="med" len="med"/>
                    </a:lnB>
                    <a:noFill/>
                  </a:tcPr>
                </a:tc>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Bright Finish</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83890" marR="183890" marT="0" marB="0" anchor="ctr">
                    <a:lnL w="12700" cap="flat" cmpd="sng" algn="ctr">
                      <a:solidFill>
                        <a:srgbClr val="5E6E7C"/>
                      </a:solidFill>
                      <a:prstDash val="solid"/>
                      <a:round/>
                      <a:headEnd type="none" w="med" len="med"/>
                      <a:tailEnd type="none" w="med" len="med"/>
                    </a:lnL>
                    <a:lnR w="12700" cap="flat" cmpd="sng" algn="ctr">
                      <a:solidFill>
                        <a:srgbClr val="5E6E7C"/>
                      </a:solidFill>
                      <a:prstDash val="solid"/>
                      <a:round/>
                      <a:headEnd type="none" w="med" len="med"/>
                      <a:tailEnd type="none" w="med" len="med"/>
                    </a:lnR>
                    <a:lnT w="12700" cap="flat" cmpd="sng" algn="ctr">
                      <a:solidFill>
                        <a:srgbClr val="5E6E7C"/>
                      </a:solidFill>
                      <a:prstDash val="solid"/>
                      <a:round/>
                      <a:headEnd type="none" w="med" len="med"/>
                      <a:tailEnd type="none" w="med" len="med"/>
                    </a:lnT>
                    <a:lnB w="28575" cap="flat" cmpd="sng" algn="ctr">
                      <a:solidFill>
                        <a:srgbClr val="9EB09C"/>
                      </a:solidFill>
                      <a:prstDash val="solid"/>
                      <a:round/>
                      <a:headEnd type="none" w="med" len="med"/>
                      <a:tailEnd type="none" w="med" len="med"/>
                    </a:lnB>
                    <a:noFill/>
                  </a:tcPr>
                </a:tc>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3.5</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83890" marR="183890" marT="0" marB="0" anchor="ctr">
                    <a:lnL w="12700" cap="flat" cmpd="sng" algn="ctr">
                      <a:solidFill>
                        <a:srgbClr val="5E6E7C"/>
                      </a:solidFill>
                      <a:prstDash val="solid"/>
                      <a:round/>
                      <a:headEnd type="none" w="med" len="med"/>
                      <a:tailEnd type="none" w="med" len="med"/>
                    </a:lnL>
                    <a:lnR w="12700" cap="flat" cmpd="sng" algn="ctr">
                      <a:solidFill>
                        <a:srgbClr val="5E6E7C"/>
                      </a:solidFill>
                      <a:prstDash val="solid"/>
                      <a:round/>
                      <a:headEnd type="none" w="med" len="med"/>
                      <a:tailEnd type="none" w="med" len="med"/>
                    </a:lnR>
                    <a:lnT w="12700" cap="flat" cmpd="sng" algn="ctr">
                      <a:solidFill>
                        <a:srgbClr val="5E6E7C"/>
                      </a:solidFill>
                      <a:prstDash val="solid"/>
                      <a:round/>
                      <a:headEnd type="none" w="med" len="med"/>
                      <a:tailEnd type="none" w="med" len="med"/>
                    </a:lnT>
                    <a:lnB w="28575" cap="flat" cmpd="sng" algn="ctr">
                      <a:solidFill>
                        <a:srgbClr val="9EB09C"/>
                      </a:solidFill>
                      <a:prstDash val="solid"/>
                      <a:round/>
                      <a:headEnd type="none" w="med" len="med"/>
                      <a:tailEnd type="none" w="med" len="med"/>
                    </a:lnB>
                    <a:noFill/>
                  </a:tcPr>
                </a:tc>
                <a:tc>
                  <a:txBody>
                    <a:bodyPr/>
                    <a:lstStyle/>
                    <a:p>
                      <a:pPr algn="ctr"/>
                      <a:r>
                        <a:rPr lang="en-US" sz="2600" dirty="0">
                          <a:solidFill>
                            <a:srgbClr val="252525"/>
                          </a:solidFill>
                          <a:effectLst/>
                          <a:latin typeface="Tw Cen MT" panose="020B0602020104020603" pitchFamily="34" charset="0"/>
                          <a:ea typeface="Calibri" panose="020F0502020204030204" pitchFamily="34" charset="0"/>
                          <a:cs typeface="Arial" panose="020B0604020202020204" pitchFamily="34" charset="0"/>
                        </a:rPr>
                        <a:t>3</a:t>
                      </a:r>
                      <a:endParaRPr lang="en-CA" sz="2600" dirty="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83890" marR="183890" marT="0" marB="0" anchor="ctr">
                    <a:lnL w="12700" cap="flat" cmpd="sng" algn="ctr">
                      <a:solidFill>
                        <a:srgbClr val="5E6E7C"/>
                      </a:solidFill>
                      <a:prstDash val="solid"/>
                      <a:round/>
                      <a:headEnd type="none" w="med" len="med"/>
                      <a:tailEnd type="none" w="med" len="med"/>
                    </a:lnL>
                    <a:lnR>
                      <a:noFill/>
                    </a:lnR>
                    <a:lnT w="12700" cap="flat" cmpd="sng" algn="ctr">
                      <a:solidFill>
                        <a:srgbClr val="5E6E7C"/>
                      </a:solidFill>
                      <a:prstDash val="solid"/>
                      <a:round/>
                      <a:headEnd type="none" w="med" len="med"/>
                      <a:tailEnd type="none" w="med" len="med"/>
                    </a:lnT>
                    <a:lnB w="28575" cap="flat" cmpd="sng" algn="ctr">
                      <a:solidFill>
                        <a:srgbClr val="9EB09C"/>
                      </a:solidFill>
                      <a:prstDash val="solid"/>
                      <a:round/>
                      <a:headEnd type="none" w="med" len="med"/>
                      <a:tailEnd type="none" w="med" len="med"/>
                    </a:lnB>
                    <a:noFill/>
                  </a:tcPr>
                </a:tc>
                <a:extLst>
                  <a:ext uri="{0D108BD9-81ED-4DB2-BD59-A6C34878D82A}">
                    <a16:rowId xmlns:a16="http://schemas.microsoft.com/office/drawing/2014/main" val="2629582969"/>
                  </a:ext>
                </a:extLst>
              </a:tr>
            </a:tbl>
          </a:graphicData>
        </a:graphic>
      </p:graphicFrame>
    </p:spTree>
    <p:extLst>
      <p:ext uri="{BB962C8B-B14F-4D97-AF65-F5344CB8AC3E}">
        <p14:creationId xmlns:p14="http://schemas.microsoft.com/office/powerpoint/2010/main" val="3989862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D7607B5-238C-E105-B8F9-AF0D6089CC2F}"/>
              </a:ext>
            </a:extLst>
          </p:cNvPr>
          <p:cNvSpPr>
            <a:spLocks noGrp="1"/>
          </p:cNvSpPr>
          <p:nvPr>
            <p:ph type="body" sz="quarter" idx="12"/>
          </p:nvPr>
        </p:nvSpPr>
        <p:spPr>
          <a:xfrm>
            <a:off x="304800" y="1943100"/>
            <a:ext cx="11887200" cy="6705600"/>
          </a:xfrm>
        </p:spPr>
        <p:txBody>
          <a:bodyPr>
            <a:noAutofit/>
          </a:bodyPr>
          <a:lstStyle/>
          <a:p>
            <a:r>
              <a:rPr lang="en-US" sz="3300" b="1" dirty="0">
                <a:solidFill>
                  <a:schemeClr val="bg1"/>
                </a:solidFill>
                <a:latin typeface="+mn-lt"/>
              </a:rPr>
              <a:t>Background</a:t>
            </a:r>
          </a:p>
        </p:txBody>
      </p:sp>
      <p:sp>
        <p:nvSpPr>
          <p:cNvPr id="4" name="Title 1">
            <a:extLst>
              <a:ext uri="{FF2B5EF4-FFF2-40B4-BE49-F238E27FC236}">
                <a16:creationId xmlns:a16="http://schemas.microsoft.com/office/drawing/2014/main" id="{4A84773D-3A25-B578-06DB-68B3DA73174C}"/>
              </a:ext>
            </a:extLst>
          </p:cNvPr>
          <p:cNvSpPr txBox="1">
            <a:spLocks/>
          </p:cNvSpPr>
          <p:nvPr/>
        </p:nvSpPr>
        <p:spPr>
          <a:xfrm>
            <a:off x="337241" y="697188"/>
            <a:ext cx="7886700" cy="102961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solidFill>
                <a:latin typeface="Tw Cen MT" panose="020B0602020104020603" pitchFamily="34" charset="0"/>
              </a:rPr>
              <a:t>ANALYSIS AND RESULTS</a:t>
            </a:r>
          </a:p>
        </p:txBody>
      </p:sp>
      <p:sp>
        <p:nvSpPr>
          <p:cNvPr id="6" name="Text Placeholder 9">
            <a:extLst>
              <a:ext uri="{FF2B5EF4-FFF2-40B4-BE49-F238E27FC236}">
                <a16:creationId xmlns:a16="http://schemas.microsoft.com/office/drawing/2014/main" id="{C8D448CD-589F-E9B9-9512-224F4062C5C5}"/>
              </a:ext>
            </a:extLst>
          </p:cNvPr>
          <p:cNvSpPr txBox="1">
            <a:spLocks/>
          </p:cNvSpPr>
          <p:nvPr/>
        </p:nvSpPr>
        <p:spPr>
          <a:xfrm>
            <a:off x="337241" y="1638300"/>
            <a:ext cx="8806759" cy="507081"/>
          </a:xfrm>
          <a:prstGeom prst="rect">
            <a:avLst/>
          </a:prstGeom>
        </p:spPr>
        <p:txBody>
          <a:bodyPr/>
          <a:lstStyle>
            <a:lvl1pPr marL="0" indent="0" algn="l" defTabSz="914400" rtl="0" eaLnBrk="1" latinLnBrk="0" hangingPunct="1">
              <a:lnSpc>
                <a:spcPct val="100000"/>
              </a:lnSpc>
              <a:spcBef>
                <a:spcPts val="0"/>
              </a:spcBef>
              <a:spcAft>
                <a:spcPts val="0"/>
              </a:spcAft>
              <a:buFontTx/>
              <a:buNone/>
              <a:defRPr lang="en-CA" sz="1800" kern="1200" dirty="0">
                <a:solidFill>
                  <a:prstClr val="black"/>
                </a:solidFill>
                <a:latin typeface="Tw Cen MT" pitchFamily="34" charset="0"/>
                <a:ea typeface="+mn-ea"/>
                <a:cs typeface="+mn-cs"/>
              </a:defRPr>
            </a:lvl1pPr>
            <a:lvl2pPr marL="914400" indent="-457200" algn="l" defTabSz="914400" rtl="0" eaLnBrk="1" latinLnBrk="0" hangingPunct="1">
              <a:lnSpc>
                <a:spcPct val="90000"/>
              </a:lnSpc>
              <a:spcBef>
                <a:spcPts val="600"/>
              </a:spcBef>
              <a:spcAft>
                <a:spcPts val="600"/>
              </a:spcAft>
              <a:buFont typeface="Arial" pitchFamily="34" charset="0"/>
              <a:buChar char="•"/>
              <a:defRPr sz="1800" kern="1200">
                <a:solidFill>
                  <a:schemeClr val="bg1"/>
                </a:solidFill>
                <a:latin typeface="Tw Cen MT" pitchFamily="34" charset="0"/>
                <a:ea typeface="+mn-ea"/>
                <a:cs typeface="+mn-cs"/>
              </a:defRPr>
            </a:lvl2pPr>
            <a:lvl3pPr marL="1371600" indent="-4572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3pPr>
            <a:lvl4pPr marL="1600200" indent="-2286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4pPr>
            <a:lvl5pPr marL="1828800" indent="-2286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00"/>
              </a:spcAft>
            </a:pPr>
            <a:r>
              <a:rPr lang="en-US" sz="2800" b="1" cap="all" dirty="0">
                <a:solidFill>
                  <a:srgbClr val="002F65"/>
                </a:solidFill>
              </a:rPr>
              <a:t>Visual Examination</a:t>
            </a:r>
          </a:p>
        </p:txBody>
      </p:sp>
      <p:pic>
        <p:nvPicPr>
          <p:cNvPr id="7" name="Picture 6">
            <a:extLst>
              <a:ext uri="{FF2B5EF4-FFF2-40B4-BE49-F238E27FC236}">
                <a16:creationId xmlns:a16="http://schemas.microsoft.com/office/drawing/2014/main" id="{D72300D5-4E22-5BB1-56B7-D1C2EA1E84A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853" y="2226593"/>
            <a:ext cx="4304301" cy="3157095"/>
          </a:xfrm>
          <a:prstGeom prst="rect">
            <a:avLst/>
          </a:prstGeom>
          <a:noFill/>
          <a:ln>
            <a:noFill/>
          </a:ln>
          <a:effectLst>
            <a:outerShdw blurRad="50800" dist="38100" dir="8100000" algn="tr" rotWithShape="0">
              <a:prstClr val="black">
                <a:alpha val="40000"/>
              </a:prstClr>
            </a:outerShdw>
          </a:effectLst>
        </p:spPr>
      </p:pic>
      <p:pic>
        <p:nvPicPr>
          <p:cNvPr id="8" name="Picture 7">
            <a:extLst>
              <a:ext uri="{FF2B5EF4-FFF2-40B4-BE49-F238E27FC236}">
                <a16:creationId xmlns:a16="http://schemas.microsoft.com/office/drawing/2014/main" id="{1945DC04-D449-325A-7A4D-B7D2B0D6E76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853" y="5599981"/>
            <a:ext cx="4304300" cy="3157094"/>
          </a:xfrm>
          <a:prstGeom prst="rect">
            <a:avLst/>
          </a:prstGeom>
          <a:noFill/>
          <a:ln>
            <a:noFill/>
          </a:ln>
          <a:effectLst>
            <a:outerShdw blurRad="50800" dist="38100" dir="8100000" algn="tr" rotWithShape="0">
              <a:prstClr val="black">
                <a:alpha val="40000"/>
              </a:prstClr>
            </a:outerShdw>
          </a:effectLst>
        </p:spPr>
      </p:pic>
      <p:pic>
        <p:nvPicPr>
          <p:cNvPr id="9" name="Picture 8">
            <a:extLst>
              <a:ext uri="{FF2B5EF4-FFF2-40B4-BE49-F238E27FC236}">
                <a16:creationId xmlns:a16="http://schemas.microsoft.com/office/drawing/2014/main" id="{C6A82D22-A7C5-F7A5-1D3A-BF493B2A4B85}"/>
              </a:ext>
            </a:extLst>
          </p:cNvPr>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10996" t="48426" r="22532" b="28382"/>
          <a:stretch/>
        </p:blipFill>
        <p:spPr bwMode="auto">
          <a:xfrm rot="10800000">
            <a:off x="5421485" y="7650476"/>
            <a:ext cx="5907539" cy="1965330"/>
          </a:xfrm>
          <a:prstGeom prst="rect">
            <a:avLst/>
          </a:prstGeom>
          <a:noFill/>
          <a:ln>
            <a:noFill/>
          </a:ln>
          <a:effectLst>
            <a:outerShdw blurRad="50800" dist="38100" dir="8100000" algn="tr" rotWithShape="0">
              <a:prstClr val="black">
                <a:alpha val="40000"/>
              </a:prstClr>
            </a:outerShdw>
          </a:effectLst>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269890CD-7D40-DC3D-2FC9-D3C105477570}"/>
              </a:ext>
            </a:extLst>
          </p:cNvPr>
          <p:cNvPicPr/>
          <p:nvPr/>
        </p:nvPicPr>
        <p:blipFill rotWithShape="1">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l="26351" t="50292" r="42312" b="29111"/>
          <a:stretch/>
        </p:blipFill>
        <p:spPr bwMode="auto">
          <a:xfrm rot="10800000">
            <a:off x="12053237" y="7679534"/>
            <a:ext cx="5270912" cy="2370917"/>
          </a:xfrm>
          <a:prstGeom prst="rect">
            <a:avLst/>
          </a:prstGeom>
          <a:noFill/>
          <a:ln>
            <a:noFill/>
          </a:ln>
          <a:effectLst>
            <a:outerShdw blurRad="50800" dist="38100" dir="8100000" algn="tr" rotWithShape="0">
              <a:prstClr val="black">
                <a:alpha val="40000"/>
              </a:prstClr>
            </a:outerShdw>
          </a:effectLst>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C3AD44F9-6BE5-E923-BB24-1A6E7EAF26E1}"/>
              </a:ext>
            </a:extLst>
          </p:cNvPr>
          <p:cNvPicPr/>
          <p:nvPr/>
        </p:nvPicPr>
        <p:blipFill rotWithShape="1">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l="22605" t="52007" r="42004" b="25921"/>
          <a:stretch/>
        </p:blipFill>
        <p:spPr bwMode="auto">
          <a:xfrm>
            <a:off x="5421486" y="4596392"/>
            <a:ext cx="5907538" cy="2762929"/>
          </a:xfrm>
          <a:prstGeom prst="rect">
            <a:avLst/>
          </a:prstGeom>
          <a:noFill/>
          <a:ln>
            <a:noFill/>
          </a:ln>
          <a:extLst>
            <a:ext uri="{53640926-AAD7-44D8-BBD7-CCE9431645EC}">
              <a14:shadowObscured xmlns:a14="http://schemas.microsoft.com/office/drawing/2010/main"/>
            </a:ext>
          </a:extLst>
        </p:spPr>
      </p:pic>
      <p:pic>
        <p:nvPicPr>
          <p:cNvPr id="13" name="Picture 12">
            <a:extLst>
              <a:ext uri="{FF2B5EF4-FFF2-40B4-BE49-F238E27FC236}">
                <a16:creationId xmlns:a16="http://schemas.microsoft.com/office/drawing/2014/main" id="{15411E83-130D-2033-49EA-02FFD20BD43F}"/>
              </a:ext>
            </a:extLst>
          </p:cNvPr>
          <p:cNvPicPr/>
          <p:nvPr/>
        </p:nvPicPr>
        <p:blipFill rotWithShape="1">
          <a:blip r:embed="rId10" cstate="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rcRect l="30042" t="44232" r="34511" b="31293"/>
          <a:stretch/>
        </p:blipFill>
        <p:spPr bwMode="auto">
          <a:xfrm>
            <a:off x="5453927" y="1638300"/>
            <a:ext cx="5907537" cy="3059005"/>
          </a:xfrm>
          <a:prstGeom prst="rect">
            <a:avLst/>
          </a:prstGeom>
          <a:noFill/>
          <a:ln>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0CB30986-B5AC-CD98-B1B7-9B4FAE725249}"/>
              </a:ext>
            </a:extLst>
          </p:cNvPr>
          <p:cNvPicPr/>
          <p:nvPr/>
        </p:nvPicPr>
        <p:blipFill rotWithShape="1">
          <a:blip r:embed="rId12" cstate="print">
            <a:extLst>
              <a:ext uri="{BEBA8EAE-BF5A-486C-A8C5-ECC9F3942E4B}">
                <a14:imgProps xmlns:a14="http://schemas.microsoft.com/office/drawing/2010/main">
                  <a14:imgLayer r:embed="rId13">
                    <a14:imgEffect>
                      <a14:brightnessContrast bright="20000"/>
                    </a14:imgEffect>
                  </a14:imgLayer>
                </a14:imgProps>
              </a:ext>
              <a:ext uri="{28A0092B-C50C-407E-A947-70E740481C1C}">
                <a14:useLocalDpi xmlns:a14="http://schemas.microsoft.com/office/drawing/2010/main" val="0"/>
              </a:ext>
            </a:extLst>
          </a:blip>
          <a:srcRect l="36252" t="38332" r="24520" b="42641"/>
          <a:stretch/>
        </p:blipFill>
        <p:spPr bwMode="auto">
          <a:xfrm>
            <a:off x="12053237" y="5593631"/>
            <a:ext cx="5316071" cy="1933503"/>
          </a:xfrm>
          <a:prstGeom prst="rect">
            <a:avLst/>
          </a:prstGeom>
          <a:noFill/>
          <a:ln>
            <a:noFill/>
          </a:ln>
          <a:extLst>
            <a:ext uri="{53640926-AAD7-44D8-BBD7-CCE9431645EC}">
              <a14:shadowObscured xmlns:a14="http://schemas.microsoft.com/office/drawing/2010/main"/>
            </a:ext>
          </a:extLst>
        </p:spPr>
      </p:pic>
      <p:pic>
        <p:nvPicPr>
          <p:cNvPr id="15" name="Picture 14">
            <a:extLst>
              <a:ext uri="{FF2B5EF4-FFF2-40B4-BE49-F238E27FC236}">
                <a16:creationId xmlns:a16="http://schemas.microsoft.com/office/drawing/2014/main" id="{EBF7747C-5826-C66A-CD87-5069924B7B58}"/>
              </a:ext>
            </a:extLst>
          </p:cNvPr>
          <p:cNvPicPr/>
          <p:nvPr/>
        </p:nvPicPr>
        <p:blipFill rotWithShape="1">
          <a:blip r:embed="rId14" cstate="print">
            <a:extLst>
              <a:ext uri="{28A0092B-C50C-407E-A947-70E740481C1C}">
                <a14:useLocalDpi xmlns:a14="http://schemas.microsoft.com/office/drawing/2010/main" val="0"/>
              </a:ext>
            </a:extLst>
          </a:blip>
          <a:srcRect l="4856" t="18432" r="10407"/>
          <a:stretch/>
        </p:blipFill>
        <p:spPr bwMode="auto">
          <a:xfrm>
            <a:off x="12053237" y="1786286"/>
            <a:ext cx="5283630" cy="381369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63479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5E66A7B-C3F3-A5BD-AE1D-26869D7339DE}"/>
              </a:ext>
            </a:extLst>
          </p:cNvPr>
          <p:cNvSpPr txBox="1">
            <a:spLocks/>
          </p:cNvSpPr>
          <p:nvPr/>
        </p:nvSpPr>
        <p:spPr>
          <a:xfrm>
            <a:off x="337241" y="608681"/>
            <a:ext cx="7886700" cy="102961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solidFill>
                <a:latin typeface="Tw Cen MT" panose="020B0602020104020603" pitchFamily="34" charset="0"/>
              </a:rPr>
              <a:t>ANALYSIS AND RESULTS</a:t>
            </a:r>
          </a:p>
        </p:txBody>
      </p:sp>
      <p:sp>
        <p:nvSpPr>
          <p:cNvPr id="8" name="Text Placeholder 9">
            <a:extLst>
              <a:ext uri="{FF2B5EF4-FFF2-40B4-BE49-F238E27FC236}">
                <a16:creationId xmlns:a16="http://schemas.microsoft.com/office/drawing/2014/main" id="{0296D5A1-22A6-EE14-F6B8-BE5BA057E1D3}"/>
              </a:ext>
            </a:extLst>
          </p:cNvPr>
          <p:cNvSpPr txBox="1">
            <a:spLocks/>
          </p:cNvSpPr>
          <p:nvPr/>
        </p:nvSpPr>
        <p:spPr>
          <a:xfrm>
            <a:off x="304800" y="1726807"/>
            <a:ext cx="16813306" cy="7282722"/>
          </a:xfrm>
          <a:prstGeom prst="rect">
            <a:avLst/>
          </a:prstGeom>
        </p:spPr>
        <p:txBody>
          <a:bodyPr/>
          <a:lstStyle>
            <a:lvl1pPr marL="0" indent="0" algn="l" defTabSz="914400" rtl="0" eaLnBrk="1" latinLnBrk="0" hangingPunct="1">
              <a:lnSpc>
                <a:spcPct val="100000"/>
              </a:lnSpc>
              <a:spcBef>
                <a:spcPts val="0"/>
              </a:spcBef>
              <a:spcAft>
                <a:spcPts val="0"/>
              </a:spcAft>
              <a:buFontTx/>
              <a:buNone/>
              <a:defRPr lang="en-CA" sz="1800" kern="1200" dirty="0">
                <a:solidFill>
                  <a:prstClr val="black"/>
                </a:solidFill>
                <a:latin typeface="Tw Cen MT" pitchFamily="34" charset="0"/>
                <a:ea typeface="+mn-ea"/>
                <a:cs typeface="+mn-cs"/>
              </a:defRPr>
            </a:lvl1pPr>
            <a:lvl2pPr marL="914400" indent="-457200" algn="l" defTabSz="914400" rtl="0" eaLnBrk="1" latinLnBrk="0" hangingPunct="1">
              <a:lnSpc>
                <a:spcPct val="90000"/>
              </a:lnSpc>
              <a:spcBef>
                <a:spcPts val="600"/>
              </a:spcBef>
              <a:spcAft>
                <a:spcPts val="600"/>
              </a:spcAft>
              <a:buFont typeface="Arial" pitchFamily="34" charset="0"/>
              <a:buChar char="•"/>
              <a:defRPr sz="1800" kern="1200">
                <a:solidFill>
                  <a:schemeClr val="bg1"/>
                </a:solidFill>
                <a:latin typeface="Tw Cen MT" pitchFamily="34" charset="0"/>
                <a:ea typeface="+mn-ea"/>
                <a:cs typeface="+mn-cs"/>
              </a:defRPr>
            </a:lvl2pPr>
            <a:lvl3pPr marL="1371600" indent="-4572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3pPr>
            <a:lvl4pPr marL="1600200" indent="-2286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4pPr>
            <a:lvl5pPr marL="1828800" indent="-2286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00"/>
              </a:spcAft>
            </a:pPr>
            <a:r>
              <a:rPr lang="en-US" sz="2800" b="1" cap="all" dirty="0">
                <a:solidFill>
                  <a:srgbClr val="002F65"/>
                </a:solidFill>
              </a:rPr>
              <a:t>VISUAL EXAMINATION (SUMMARY)</a:t>
            </a:r>
          </a:p>
          <a:p>
            <a:pPr marL="892800" lvl="1" indent="-457200" algn="just">
              <a:lnSpc>
                <a:spcPct val="100000"/>
              </a:lnSpc>
              <a:spcBef>
                <a:spcPts val="0"/>
              </a:spcBef>
              <a:spcAft>
                <a:spcPts val="1000"/>
              </a:spcAft>
              <a:buFont typeface="Arial" panose="020B0604020202020204" pitchFamily="34" charset="0"/>
              <a:buChar char="•"/>
            </a:pPr>
            <a:r>
              <a:rPr lang="en-CA" sz="2800" b="1" dirty="0">
                <a:solidFill>
                  <a:prstClr val="black"/>
                </a:solidFill>
                <a:latin typeface="Tw Cen MT"/>
              </a:rPr>
              <a:t>Zinc</a:t>
            </a:r>
            <a:r>
              <a:rPr lang="en-CA" sz="2800" dirty="0">
                <a:solidFill>
                  <a:prstClr val="black"/>
                </a:solidFill>
                <a:latin typeface="Tw Cen MT"/>
              </a:rPr>
              <a:t> </a:t>
            </a:r>
          </a:p>
          <a:p>
            <a:pPr marL="1350000" lvl="2" algn="just">
              <a:lnSpc>
                <a:spcPct val="100000"/>
              </a:lnSpc>
              <a:spcBef>
                <a:spcPts val="0"/>
              </a:spcBef>
              <a:spcAft>
                <a:spcPts val="1000"/>
              </a:spcAft>
              <a:buFont typeface="Arial" panose="020B0604020202020204" pitchFamily="34" charset="0"/>
              <a:buChar char="•"/>
            </a:pPr>
            <a:r>
              <a:rPr lang="en-CA" sz="2800" dirty="0">
                <a:solidFill>
                  <a:prstClr val="black"/>
                </a:solidFill>
                <a:latin typeface="Tw Cen MT"/>
              </a:rPr>
              <a:t>Some localized corrosion. </a:t>
            </a:r>
          </a:p>
          <a:p>
            <a:pPr marL="1350000" lvl="2" algn="just">
              <a:lnSpc>
                <a:spcPct val="100000"/>
              </a:lnSpc>
              <a:spcBef>
                <a:spcPts val="0"/>
              </a:spcBef>
              <a:spcAft>
                <a:spcPts val="1000"/>
              </a:spcAft>
              <a:buFont typeface="Arial" panose="020B0604020202020204" pitchFamily="34" charset="0"/>
              <a:buChar char="•"/>
            </a:pPr>
            <a:r>
              <a:rPr lang="en-CA" sz="2800" dirty="0">
                <a:solidFill>
                  <a:prstClr val="black"/>
                </a:solidFill>
                <a:latin typeface="Tw Cen MT"/>
              </a:rPr>
              <a:t>Still many microscopic grooves and valleys for corrosion nucleation sites to occur.</a:t>
            </a:r>
          </a:p>
          <a:p>
            <a:pPr marL="892800" lvl="1" indent="-457200" algn="just">
              <a:lnSpc>
                <a:spcPct val="100000"/>
              </a:lnSpc>
              <a:spcBef>
                <a:spcPts val="0"/>
              </a:spcBef>
              <a:spcAft>
                <a:spcPts val="1000"/>
              </a:spcAft>
              <a:buFont typeface="Arial" panose="020B0604020202020204" pitchFamily="34" charset="0"/>
              <a:buChar char="•"/>
            </a:pPr>
            <a:r>
              <a:rPr lang="en-CA" sz="2800" b="1" dirty="0">
                <a:solidFill>
                  <a:prstClr val="black"/>
                </a:solidFill>
                <a:latin typeface="Tw Cen MT"/>
              </a:rPr>
              <a:t>Epoxy</a:t>
            </a:r>
          </a:p>
          <a:p>
            <a:pPr marL="1350000" lvl="2" algn="just">
              <a:lnSpc>
                <a:spcPct val="100000"/>
              </a:lnSpc>
              <a:spcBef>
                <a:spcPts val="0"/>
              </a:spcBef>
              <a:spcAft>
                <a:spcPts val="1000"/>
              </a:spcAft>
              <a:buFont typeface="Arial" panose="020B0604020202020204" pitchFamily="34" charset="0"/>
              <a:buChar char="•"/>
            </a:pPr>
            <a:r>
              <a:rPr lang="en-CA" sz="2800" dirty="0">
                <a:solidFill>
                  <a:prstClr val="black"/>
                </a:solidFill>
                <a:latin typeface="Tw Cen MT"/>
              </a:rPr>
              <a:t>Concrete did not bond well to it - problematic as delamination occurs. </a:t>
            </a:r>
          </a:p>
          <a:p>
            <a:pPr marL="1350000" lvl="2" algn="just">
              <a:lnSpc>
                <a:spcPct val="100000"/>
              </a:lnSpc>
              <a:spcBef>
                <a:spcPts val="0"/>
              </a:spcBef>
              <a:spcAft>
                <a:spcPts val="1000"/>
              </a:spcAft>
              <a:buFont typeface="Arial" panose="020B0604020202020204" pitchFamily="34" charset="0"/>
              <a:buChar char="•"/>
            </a:pPr>
            <a:r>
              <a:rPr lang="en-CA" sz="2800" dirty="0">
                <a:solidFill>
                  <a:prstClr val="black"/>
                </a:solidFill>
                <a:latin typeface="Tw Cen MT"/>
              </a:rPr>
              <a:t>Problems found in the small nicks and holidays.</a:t>
            </a:r>
          </a:p>
          <a:p>
            <a:pPr marL="892800" lvl="1" indent="-457200" algn="just">
              <a:lnSpc>
                <a:spcPct val="100000"/>
              </a:lnSpc>
              <a:spcBef>
                <a:spcPts val="0"/>
              </a:spcBef>
              <a:spcAft>
                <a:spcPts val="1000"/>
              </a:spcAft>
              <a:buFont typeface="Arial" panose="020B0604020202020204" pitchFamily="34" charset="0"/>
              <a:buChar char="•"/>
            </a:pPr>
            <a:r>
              <a:rPr lang="en-CA" sz="2800" b="1" dirty="0">
                <a:solidFill>
                  <a:prstClr val="black"/>
                </a:solidFill>
                <a:latin typeface="Tw Cen MT"/>
                <a:ea typeface="Calibri" panose="020F0502020204030204" pitchFamily="34" charset="0"/>
                <a:cs typeface="Times New Roman" panose="02020603050405020304" pitchFamily="18" charset="0"/>
              </a:rPr>
              <a:t>Cementitious</a:t>
            </a:r>
          </a:p>
          <a:p>
            <a:pPr marL="1350000" lvl="2" algn="just">
              <a:lnSpc>
                <a:spcPct val="100000"/>
              </a:lnSpc>
              <a:spcBef>
                <a:spcPts val="0"/>
              </a:spcBef>
              <a:spcAft>
                <a:spcPts val="1000"/>
              </a:spcAft>
              <a:buFont typeface="Arial" panose="020B0604020202020204" pitchFamily="34" charset="0"/>
              <a:buChar char="•"/>
            </a:pPr>
            <a:r>
              <a:rPr lang="en-CA" sz="2800" dirty="0">
                <a:solidFill>
                  <a:prstClr val="black"/>
                </a:solidFill>
                <a:latin typeface="Tw Cen MT"/>
                <a:ea typeface="Calibri" panose="020F0502020204030204" pitchFamily="34" charset="0"/>
                <a:cs typeface="Times New Roman" panose="02020603050405020304" pitchFamily="18" charset="0"/>
              </a:rPr>
              <a:t>Concrete bonded well to it. </a:t>
            </a:r>
          </a:p>
          <a:p>
            <a:pPr marL="1350000" lvl="2" algn="just">
              <a:lnSpc>
                <a:spcPct val="100000"/>
              </a:lnSpc>
              <a:spcBef>
                <a:spcPts val="0"/>
              </a:spcBef>
              <a:spcAft>
                <a:spcPts val="1000"/>
              </a:spcAft>
              <a:buFont typeface="Arial" panose="020B0604020202020204" pitchFamily="34" charset="0"/>
              <a:buChar char="•"/>
            </a:pPr>
            <a:r>
              <a:rPr lang="en-CA" sz="2800" dirty="0">
                <a:solidFill>
                  <a:prstClr val="black"/>
                </a:solidFill>
                <a:latin typeface="Tw Cen MT"/>
                <a:ea typeface="Calibri" panose="020F0502020204030204" pitchFamily="34" charset="0"/>
                <a:cs typeface="Times New Roman" panose="02020603050405020304" pitchFamily="18" charset="0"/>
              </a:rPr>
              <a:t>However, </a:t>
            </a:r>
            <a:r>
              <a:rPr lang="en-CA" sz="2800" dirty="0">
                <a:solidFill>
                  <a:prstClr val="black"/>
                </a:solidFill>
                <a:latin typeface="Tw Cen MT"/>
              </a:rPr>
              <a:t>localized corrosion occurred at the exposed rings and hot zones, possibly creating a scenario worse than prior to concrete repair.</a:t>
            </a:r>
          </a:p>
          <a:p>
            <a:pPr marL="892800" lvl="1" indent="-457200" algn="just">
              <a:lnSpc>
                <a:spcPct val="100000"/>
              </a:lnSpc>
              <a:spcBef>
                <a:spcPts val="0"/>
              </a:spcBef>
              <a:spcAft>
                <a:spcPts val="1000"/>
              </a:spcAft>
              <a:buFont typeface="Arial" panose="020B0604020202020204" pitchFamily="34" charset="0"/>
              <a:buChar char="•"/>
            </a:pPr>
            <a:r>
              <a:rPr lang="en-CA" sz="2800" b="1" dirty="0">
                <a:solidFill>
                  <a:prstClr val="black"/>
                </a:solidFill>
                <a:latin typeface="Tw Cen MT"/>
              </a:rPr>
              <a:t>Galvanic anodes</a:t>
            </a:r>
          </a:p>
          <a:p>
            <a:pPr marL="1350000" lvl="2" algn="just">
              <a:lnSpc>
                <a:spcPct val="100000"/>
              </a:lnSpc>
              <a:spcBef>
                <a:spcPts val="0"/>
              </a:spcBef>
              <a:spcAft>
                <a:spcPts val="1000"/>
              </a:spcAft>
              <a:buFont typeface="Arial" panose="020B0604020202020204" pitchFamily="34" charset="0"/>
              <a:buChar char="•"/>
            </a:pPr>
            <a:r>
              <a:rPr lang="en-CA" sz="2800" dirty="0">
                <a:solidFill>
                  <a:prstClr val="black"/>
                </a:solidFill>
                <a:latin typeface="Tw Cen MT"/>
              </a:rPr>
              <a:t>Similar results to the rest of the coating types, with one anode performing quite poorly.</a:t>
            </a:r>
          </a:p>
          <a:p>
            <a:pPr>
              <a:spcAft>
                <a:spcPts val="600"/>
              </a:spcAft>
            </a:pPr>
            <a:endParaRPr lang="en-US" sz="2800" b="1" cap="all" dirty="0">
              <a:solidFill>
                <a:srgbClr val="002F65"/>
              </a:solidFill>
            </a:endParaRPr>
          </a:p>
        </p:txBody>
      </p:sp>
    </p:spTree>
    <p:extLst>
      <p:ext uri="{BB962C8B-B14F-4D97-AF65-F5344CB8AC3E}">
        <p14:creationId xmlns:p14="http://schemas.microsoft.com/office/powerpoint/2010/main" val="9312718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02352-B094-3CA6-B195-BF75D0882ED5}"/>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50696761-DDFE-1EA8-699D-4368F24570AE}"/>
              </a:ext>
            </a:extLst>
          </p:cNvPr>
          <p:cNvSpPr txBox="1">
            <a:spLocks/>
          </p:cNvSpPr>
          <p:nvPr/>
        </p:nvSpPr>
        <p:spPr>
          <a:xfrm>
            <a:off x="337241" y="608681"/>
            <a:ext cx="7886700" cy="102961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solidFill>
                <a:latin typeface="Tw Cen MT" panose="020B0602020104020603" pitchFamily="34" charset="0"/>
              </a:rPr>
              <a:t>ANALYSIS AND RESULTS</a:t>
            </a:r>
          </a:p>
        </p:txBody>
      </p:sp>
      <p:sp>
        <p:nvSpPr>
          <p:cNvPr id="2" name="Text Placeholder 9">
            <a:extLst>
              <a:ext uri="{FF2B5EF4-FFF2-40B4-BE49-F238E27FC236}">
                <a16:creationId xmlns:a16="http://schemas.microsoft.com/office/drawing/2014/main" id="{48738C5F-258B-665D-E142-8AFEB972C59A}"/>
              </a:ext>
            </a:extLst>
          </p:cNvPr>
          <p:cNvSpPr txBox="1">
            <a:spLocks/>
          </p:cNvSpPr>
          <p:nvPr/>
        </p:nvSpPr>
        <p:spPr>
          <a:xfrm>
            <a:off x="337241" y="1544171"/>
            <a:ext cx="8806759" cy="507081"/>
          </a:xfrm>
          <a:prstGeom prst="rect">
            <a:avLst/>
          </a:prstGeom>
        </p:spPr>
        <p:txBody>
          <a:bodyPr/>
          <a:lstStyle>
            <a:lvl1pPr marL="0" indent="0" algn="l" defTabSz="914400" rtl="0" eaLnBrk="1" latinLnBrk="0" hangingPunct="1">
              <a:lnSpc>
                <a:spcPct val="100000"/>
              </a:lnSpc>
              <a:spcBef>
                <a:spcPts val="0"/>
              </a:spcBef>
              <a:spcAft>
                <a:spcPts val="0"/>
              </a:spcAft>
              <a:buFontTx/>
              <a:buNone/>
              <a:defRPr lang="en-CA" sz="1800" kern="1200" dirty="0">
                <a:solidFill>
                  <a:prstClr val="black"/>
                </a:solidFill>
                <a:latin typeface="Tw Cen MT" pitchFamily="34" charset="0"/>
                <a:ea typeface="+mn-ea"/>
                <a:cs typeface="+mn-cs"/>
              </a:defRPr>
            </a:lvl1pPr>
            <a:lvl2pPr marL="914400" indent="-457200" algn="l" defTabSz="914400" rtl="0" eaLnBrk="1" latinLnBrk="0" hangingPunct="1">
              <a:lnSpc>
                <a:spcPct val="90000"/>
              </a:lnSpc>
              <a:spcBef>
                <a:spcPts val="600"/>
              </a:spcBef>
              <a:spcAft>
                <a:spcPts val="600"/>
              </a:spcAft>
              <a:buFont typeface="Arial" pitchFamily="34" charset="0"/>
              <a:buChar char="•"/>
              <a:defRPr sz="1800" kern="1200">
                <a:solidFill>
                  <a:schemeClr val="bg1"/>
                </a:solidFill>
                <a:latin typeface="Tw Cen MT" pitchFamily="34" charset="0"/>
                <a:ea typeface="+mn-ea"/>
                <a:cs typeface="+mn-cs"/>
              </a:defRPr>
            </a:lvl2pPr>
            <a:lvl3pPr marL="1371600" indent="-4572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3pPr>
            <a:lvl4pPr marL="1600200" indent="-2286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4pPr>
            <a:lvl5pPr marL="1828800" indent="-2286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spcAft>
                <a:spcPts val="600"/>
              </a:spcAft>
            </a:pPr>
            <a:r>
              <a:rPr lang="en-CA" sz="2800" b="1" cap="all" dirty="0">
                <a:solidFill>
                  <a:srgbClr val="002F65"/>
                </a:solidFill>
              </a:rPr>
              <a:t>Metallurgical testing</a:t>
            </a:r>
          </a:p>
          <a:p>
            <a:pPr lvl="0">
              <a:spcAft>
                <a:spcPts val="600"/>
              </a:spcAft>
            </a:pPr>
            <a:endParaRPr lang="en-CA" sz="2800" b="1" cap="all" dirty="0">
              <a:solidFill>
                <a:srgbClr val="002F65"/>
              </a:solidFill>
            </a:endParaRPr>
          </a:p>
        </p:txBody>
      </p:sp>
      <p:pic>
        <p:nvPicPr>
          <p:cNvPr id="3" name="Picture 2">
            <a:extLst>
              <a:ext uri="{FF2B5EF4-FFF2-40B4-BE49-F238E27FC236}">
                <a16:creationId xmlns:a16="http://schemas.microsoft.com/office/drawing/2014/main" id="{8D64C2AE-279A-6FEF-1552-9764431EFE12}"/>
              </a:ext>
            </a:extLst>
          </p:cNvPr>
          <p:cNvPicPr/>
          <p:nvPr/>
        </p:nvPicPr>
        <p:blipFill rotWithShape="1">
          <a:blip r:embed="rId2"/>
          <a:srcRect l="30514" t="9643" r="45232" b="51681"/>
          <a:stretch/>
        </p:blipFill>
        <p:spPr bwMode="auto">
          <a:xfrm rot="5400000">
            <a:off x="5733567" y="-1736950"/>
            <a:ext cx="7544905" cy="1528563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066071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5E66A7B-C3F3-A5BD-AE1D-26869D7339DE}"/>
              </a:ext>
            </a:extLst>
          </p:cNvPr>
          <p:cNvSpPr txBox="1">
            <a:spLocks/>
          </p:cNvSpPr>
          <p:nvPr/>
        </p:nvSpPr>
        <p:spPr>
          <a:xfrm>
            <a:off x="337241" y="608681"/>
            <a:ext cx="7886700" cy="102961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solidFill>
                <a:latin typeface="Tw Cen MT" panose="020B0602020104020603" pitchFamily="34" charset="0"/>
              </a:rPr>
              <a:t>ANALYSIS AND RESULTS</a:t>
            </a:r>
          </a:p>
        </p:txBody>
      </p:sp>
      <p:sp>
        <p:nvSpPr>
          <p:cNvPr id="2" name="Text Placeholder 9">
            <a:extLst>
              <a:ext uri="{FF2B5EF4-FFF2-40B4-BE49-F238E27FC236}">
                <a16:creationId xmlns:a16="http://schemas.microsoft.com/office/drawing/2014/main" id="{26C2678B-0F45-E6E2-A2C3-E4352BF204B4}"/>
              </a:ext>
            </a:extLst>
          </p:cNvPr>
          <p:cNvSpPr txBox="1">
            <a:spLocks/>
          </p:cNvSpPr>
          <p:nvPr/>
        </p:nvSpPr>
        <p:spPr>
          <a:xfrm>
            <a:off x="337241" y="1638300"/>
            <a:ext cx="8806759" cy="507081"/>
          </a:xfrm>
          <a:prstGeom prst="rect">
            <a:avLst/>
          </a:prstGeom>
        </p:spPr>
        <p:txBody>
          <a:bodyPr/>
          <a:lstStyle>
            <a:lvl1pPr marL="0" indent="0" algn="l" defTabSz="914400" rtl="0" eaLnBrk="1" latinLnBrk="0" hangingPunct="1">
              <a:lnSpc>
                <a:spcPct val="100000"/>
              </a:lnSpc>
              <a:spcBef>
                <a:spcPts val="0"/>
              </a:spcBef>
              <a:spcAft>
                <a:spcPts val="0"/>
              </a:spcAft>
              <a:buFontTx/>
              <a:buNone/>
              <a:defRPr lang="en-CA" sz="1800" kern="1200" dirty="0">
                <a:solidFill>
                  <a:prstClr val="black"/>
                </a:solidFill>
                <a:latin typeface="Tw Cen MT" pitchFamily="34" charset="0"/>
                <a:ea typeface="+mn-ea"/>
                <a:cs typeface="+mn-cs"/>
              </a:defRPr>
            </a:lvl1pPr>
            <a:lvl2pPr marL="914400" indent="-457200" algn="l" defTabSz="914400" rtl="0" eaLnBrk="1" latinLnBrk="0" hangingPunct="1">
              <a:lnSpc>
                <a:spcPct val="90000"/>
              </a:lnSpc>
              <a:spcBef>
                <a:spcPts val="600"/>
              </a:spcBef>
              <a:spcAft>
                <a:spcPts val="600"/>
              </a:spcAft>
              <a:buFont typeface="Arial" pitchFamily="34" charset="0"/>
              <a:buChar char="•"/>
              <a:defRPr sz="1800" kern="1200">
                <a:solidFill>
                  <a:schemeClr val="bg1"/>
                </a:solidFill>
                <a:latin typeface="Tw Cen MT" pitchFamily="34" charset="0"/>
                <a:ea typeface="+mn-ea"/>
                <a:cs typeface="+mn-cs"/>
              </a:defRPr>
            </a:lvl2pPr>
            <a:lvl3pPr marL="1371600" indent="-4572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3pPr>
            <a:lvl4pPr marL="1600200" indent="-2286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4pPr>
            <a:lvl5pPr marL="1828800" indent="-2286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spcAft>
                <a:spcPts val="600"/>
              </a:spcAft>
            </a:pPr>
            <a:r>
              <a:rPr lang="en-CA" sz="2800" b="1" cap="all" dirty="0">
                <a:solidFill>
                  <a:srgbClr val="002F65"/>
                </a:solidFill>
              </a:rPr>
              <a:t>Metallurgical testing</a:t>
            </a:r>
          </a:p>
        </p:txBody>
      </p:sp>
      <p:pic>
        <p:nvPicPr>
          <p:cNvPr id="9" name="Picture 8">
            <a:extLst>
              <a:ext uri="{FF2B5EF4-FFF2-40B4-BE49-F238E27FC236}">
                <a16:creationId xmlns:a16="http://schemas.microsoft.com/office/drawing/2014/main" id="{FA83B70A-B2CC-252D-7FD6-469CD7EBF8F0}"/>
              </a:ext>
            </a:extLst>
          </p:cNvPr>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8175" t="27514" r="50505" b="22487"/>
          <a:stretch/>
        </p:blipFill>
        <p:spPr bwMode="auto">
          <a:xfrm>
            <a:off x="123388" y="2379025"/>
            <a:ext cx="8493297" cy="7707647"/>
          </a:xfrm>
          <a:prstGeom prst="rect">
            <a:avLst/>
          </a:prstGeom>
          <a:noFill/>
          <a:ln>
            <a:noFill/>
          </a:ln>
          <a:effectLst>
            <a:outerShdw blurRad="50800" dist="38100" dir="8100000" algn="tr" rotWithShape="0">
              <a:prstClr val="black">
                <a:alpha val="40000"/>
              </a:prstClr>
            </a:outerShdw>
          </a:effectLst>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1D06CCA2-AEC7-004D-A270-8F140F478533}"/>
              </a:ext>
            </a:extLst>
          </p:cNvPr>
          <p:cNvPicPr/>
          <p:nvPr/>
        </p:nvPicPr>
        <p:blipFill rotWithShape="1">
          <a:blip r:embed="rId4" cstate="print">
            <a:extLst>
              <a:ext uri="{28A0092B-C50C-407E-A947-70E740481C1C}">
                <a14:useLocalDpi xmlns:a14="http://schemas.microsoft.com/office/drawing/2010/main" val="0"/>
              </a:ext>
            </a:extLst>
          </a:blip>
          <a:srcRect l="9600" t="14014" r="11654" b="14850"/>
          <a:stretch/>
        </p:blipFill>
        <p:spPr bwMode="auto">
          <a:xfrm>
            <a:off x="10448365" y="1612218"/>
            <a:ext cx="5598764" cy="4106551"/>
          </a:xfrm>
          <a:prstGeom prst="rect">
            <a:avLst/>
          </a:prstGeom>
          <a:noFill/>
          <a:ln>
            <a:noFill/>
          </a:ln>
          <a:effectLst>
            <a:outerShdw blurRad="50800" dist="38100" dir="8100000" algn="tr" rotWithShape="0">
              <a:prstClr val="black">
                <a:alpha val="40000"/>
              </a:prstClr>
            </a:outerShdw>
          </a:effectLst>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BDA5E367-5074-30EA-8C29-6EFE19D6E666}"/>
              </a:ext>
            </a:extLst>
          </p:cNvPr>
          <p:cNvPicPr/>
          <p:nvPr/>
        </p:nvPicPr>
        <p:blipFill rotWithShape="1">
          <a:blip r:embed="rId5" cstate="print">
            <a:extLst>
              <a:ext uri="{28A0092B-C50C-407E-A947-70E740481C1C}">
                <a14:useLocalDpi xmlns:a14="http://schemas.microsoft.com/office/drawing/2010/main" val="0"/>
              </a:ext>
            </a:extLst>
          </a:blip>
          <a:srcRect l="10172" t="19344" r="16217" b="28249"/>
          <a:stretch/>
        </p:blipFill>
        <p:spPr bwMode="auto">
          <a:xfrm>
            <a:off x="10448365" y="5959312"/>
            <a:ext cx="5598764" cy="4106551"/>
          </a:xfrm>
          <a:prstGeom prst="rect">
            <a:avLst/>
          </a:prstGeom>
          <a:noFill/>
          <a:ln>
            <a:noFill/>
          </a:ln>
          <a:effectLst>
            <a:outerShdw blurRad="50800" dist="38100" dir="8100000" algn="tr" rotWithShape="0">
              <a:prstClr val="black">
                <a:alpha val="40000"/>
              </a:prst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7591879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5E66A7B-C3F3-A5BD-AE1D-26869D7339DE}"/>
              </a:ext>
            </a:extLst>
          </p:cNvPr>
          <p:cNvSpPr txBox="1">
            <a:spLocks/>
          </p:cNvSpPr>
          <p:nvPr/>
        </p:nvSpPr>
        <p:spPr>
          <a:xfrm>
            <a:off x="337241" y="608681"/>
            <a:ext cx="7886700" cy="102961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solidFill>
                <a:latin typeface="Tw Cen MT" panose="020B0602020104020603" pitchFamily="34" charset="0"/>
              </a:rPr>
              <a:t>ANALYSIS AND RESULTS</a:t>
            </a:r>
          </a:p>
        </p:txBody>
      </p:sp>
      <p:sp>
        <p:nvSpPr>
          <p:cNvPr id="2" name="Text Placeholder 9">
            <a:extLst>
              <a:ext uri="{FF2B5EF4-FFF2-40B4-BE49-F238E27FC236}">
                <a16:creationId xmlns:a16="http://schemas.microsoft.com/office/drawing/2014/main" id="{26C2678B-0F45-E6E2-A2C3-E4352BF204B4}"/>
              </a:ext>
            </a:extLst>
          </p:cNvPr>
          <p:cNvSpPr txBox="1">
            <a:spLocks/>
          </p:cNvSpPr>
          <p:nvPr/>
        </p:nvSpPr>
        <p:spPr>
          <a:xfrm>
            <a:off x="337241" y="1607976"/>
            <a:ext cx="8806759" cy="507081"/>
          </a:xfrm>
          <a:prstGeom prst="rect">
            <a:avLst/>
          </a:prstGeom>
        </p:spPr>
        <p:txBody>
          <a:bodyPr/>
          <a:lstStyle>
            <a:lvl1pPr marL="0" indent="0" algn="l" defTabSz="914400" rtl="0" eaLnBrk="1" latinLnBrk="0" hangingPunct="1">
              <a:lnSpc>
                <a:spcPct val="100000"/>
              </a:lnSpc>
              <a:spcBef>
                <a:spcPts val="0"/>
              </a:spcBef>
              <a:spcAft>
                <a:spcPts val="0"/>
              </a:spcAft>
              <a:buFontTx/>
              <a:buNone/>
              <a:defRPr lang="en-CA" sz="1800" kern="1200" dirty="0">
                <a:solidFill>
                  <a:prstClr val="black"/>
                </a:solidFill>
                <a:latin typeface="Tw Cen MT" pitchFamily="34" charset="0"/>
                <a:ea typeface="+mn-ea"/>
                <a:cs typeface="+mn-cs"/>
              </a:defRPr>
            </a:lvl1pPr>
            <a:lvl2pPr marL="914400" indent="-457200" algn="l" defTabSz="914400" rtl="0" eaLnBrk="1" latinLnBrk="0" hangingPunct="1">
              <a:lnSpc>
                <a:spcPct val="90000"/>
              </a:lnSpc>
              <a:spcBef>
                <a:spcPts val="600"/>
              </a:spcBef>
              <a:spcAft>
                <a:spcPts val="600"/>
              </a:spcAft>
              <a:buFont typeface="Arial" pitchFamily="34" charset="0"/>
              <a:buChar char="•"/>
              <a:defRPr sz="1800" kern="1200">
                <a:solidFill>
                  <a:schemeClr val="bg1"/>
                </a:solidFill>
                <a:latin typeface="Tw Cen MT" pitchFamily="34" charset="0"/>
                <a:ea typeface="+mn-ea"/>
                <a:cs typeface="+mn-cs"/>
              </a:defRPr>
            </a:lvl2pPr>
            <a:lvl3pPr marL="1371600" indent="-4572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3pPr>
            <a:lvl4pPr marL="1600200" indent="-2286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4pPr>
            <a:lvl5pPr marL="1828800" indent="-2286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spcAft>
                <a:spcPts val="600"/>
              </a:spcAft>
            </a:pPr>
            <a:r>
              <a:rPr lang="en-CA" sz="2800" b="1" cap="all" dirty="0">
                <a:solidFill>
                  <a:srgbClr val="002F65"/>
                </a:solidFill>
              </a:rPr>
              <a:t>Metallurgical testing</a:t>
            </a:r>
          </a:p>
        </p:txBody>
      </p:sp>
      <p:pic>
        <p:nvPicPr>
          <p:cNvPr id="3" name="Picture 2">
            <a:extLst>
              <a:ext uri="{FF2B5EF4-FFF2-40B4-BE49-F238E27FC236}">
                <a16:creationId xmlns:a16="http://schemas.microsoft.com/office/drawing/2014/main" id="{3AA6BB75-BFE2-8A84-72DE-BDDE476CF2B4}"/>
              </a:ext>
            </a:extLst>
          </p:cNvPr>
          <p:cNvPicPr/>
          <p:nvPr/>
        </p:nvPicPr>
        <p:blipFill rotWithShape="1">
          <a:blip r:embed="rId2" cstate="print">
            <a:extLst>
              <a:ext uri="{28A0092B-C50C-407E-A947-70E740481C1C}">
                <a14:useLocalDpi xmlns:a14="http://schemas.microsoft.com/office/drawing/2010/main" val="0"/>
              </a:ext>
            </a:extLst>
          </a:blip>
          <a:srcRect l="18508" t="5341" r="2625" b="2762"/>
          <a:stretch/>
        </p:blipFill>
        <p:spPr bwMode="auto">
          <a:xfrm>
            <a:off x="238231" y="2278023"/>
            <a:ext cx="7653989" cy="6682105"/>
          </a:xfrm>
          <a:prstGeom prst="rect">
            <a:avLst/>
          </a:prstGeom>
          <a:noFill/>
          <a:ln>
            <a:noFill/>
          </a:ln>
          <a:effectLst>
            <a:outerShdw blurRad="50800" dist="38100" dir="8100000" algn="tr" rotWithShape="0">
              <a:prstClr val="black">
                <a:alpha val="40000"/>
              </a:prstClr>
            </a:outerShdw>
          </a:effectLst>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789C9388-6B4C-06AF-277E-F529201D17FF}"/>
              </a:ext>
            </a:extLst>
          </p:cNvPr>
          <p:cNvPicPr/>
          <p:nvPr/>
        </p:nvPicPr>
        <p:blipFill rotWithShape="1">
          <a:blip r:embed="rId3" cstate="print">
            <a:extLst>
              <a:ext uri="{28A0092B-C50C-407E-A947-70E740481C1C}">
                <a14:useLocalDpi xmlns:a14="http://schemas.microsoft.com/office/drawing/2010/main" val="0"/>
              </a:ext>
            </a:extLst>
          </a:blip>
          <a:srcRect l="6092" t="3385" r="2691" b="2747"/>
          <a:stretch/>
        </p:blipFill>
        <p:spPr bwMode="auto">
          <a:xfrm>
            <a:off x="8000708" y="2980716"/>
            <a:ext cx="9131513" cy="7136825"/>
          </a:xfrm>
          <a:prstGeom prst="rect">
            <a:avLst/>
          </a:prstGeom>
          <a:noFill/>
          <a:ln>
            <a:noFill/>
          </a:ln>
          <a:effectLst>
            <a:outerShdw blurRad="50800" dist="38100" dir="8100000" algn="tr" rotWithShape="0">
              <a:prstClr val="black">
                <a:alpha val="40000"/>
              </a:prstClr>
            </a:outerShdw>
          </a:effectLst>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C588E971-2256-42A2-7763-8D1495F5F7CB}"/>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 contrast="10000"/>
                    </a14:imgEffect>
                  </a14:imgLayer>
                </a14:imgProps>
              </a:ext>
              <a:ext uri="{28A0092B-C50C-407E-A947-70E740481C1C}">
                <a14:useLocalDpi xmlns:a14="http://schemas.microsoft.com/office/drawing/2010/main" val="0"/>
              </a:ext>
            </a:extLst>
          </a:blip>
          <a:srcRect/>
          <a:stretch>
            <a:fillRect/>
          </a:stretch>
        </p:blipFill>
        <p:spPr bwMode="auto">
          <a:xfrm>
            <a:off x="13129868" y="910552"/>
            <a:ext cx="4919901" cy="3689618"/>
          </a:xfrm>
          <a:prstGeom prst="rect">
            <a:avLst/>
          </a:prstGeom>
          <a:noFill/>
          <a:ln>
            <a:no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8318605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5E66A7B-C3F3-A5BD-AE1D-26869D7339DE}"/>
              </a:ext>
            </a:extLst>
          </p:cNvPr>
          <p:cNvSpPr txBox="1">
            <a:spLocks/>
          </p:cNvSpPr>
          <p:nvPr/>
        </p:nvSpPr>
        <p:spPr>
          <a:xfrm>
            <a:off x="337241" y="608681"/>
            <a:ext cx="7886700" cy="102961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solidFill>
                <a:latin typeface="Tw Cen MT" panose="020B0602020104020603" pitchFamily="34" charset="0"/>
              </a:rPr>
              <a:t>ANALYSIS AND RESULTS</a:t>
            </a:r>
          </a:p>
        </p:txBody>
      </p:sp>
      <p:sp>
        <p:nvSpPr>
          <p:cNvPr id="2" name="Text Placeholder 9">
            <a:extLst>
              <a:ext uri="{FF2B5EF4-FFF2-40B4-BE49-F238E27FC236}">
                <a16:creationId xmlns:a16="http://schemas.microsoft.com/office/drawing/2014/main" id="{26C2678B-0F45-E6E2-A2C3-E4352BF204B4}"/>
              </a:ext>
            </a:extLst>
          </p:cNvPr>
          <p:cNvSpPr txBox="1">
            <a:spLocks/>
          </p:cNvSpPr>
          <p:nvPr/>
        </p:nvSpPr>
        <p:spPr>
          <a:xfrm>
            <a:off x="337241" y="1566108"/>
            <a:ext cx="8806759" cy="507081"/>
          </a:xfrm>
          <a:prstGeom prst="rect">
            <a:avLst/>
          </a:prstGeom>
        </p:spPr>
        <p:txBody>
          <a:bodyPr/>
          <a:lstStyle>
            <a:lvl1pPr marL="0" indent="0" algn="l" defTabSz="914400" rtl="0" eaLnBrk="1" latinLnBrk="0" hangingPunct="1">
              <a:lnSpc>
                <a:spcPct val="100000"/>
              </a:lnSpc>
              <a:spcBef>
                <a:spcPts val="0"/>
              </a:spcBef>
              <a:spcAft>
                <a:spcPts val="0"/>
              </a:spcAft>
              <a:buFontTx/>
              <a:buNone/>
              <a:defRPr lang="en-CA" sz="1800" kern="1200" dirty="0">
                <a:solidFill>
                  <a:prstClr val="black"/>
                </a:solidFill>
                <a:latin typeface="Tw Cen MT" pitchFamily="34" charset="0"/>
                <a:ea typeface="+mn-ea"/>
                <a:cs typeface="+mn-cs"/>
              </a:defRPr>
            </a:lvl1pPr>
            <a:lvl2pPr marL="914400" indent="-457200" algn="l" defTabSz="914400" rtl="0" eaLnBrk="1" latinLnBrk="0" hangingPunct="1">
              <a:lnSpc>
                <a:spcPct val="90000"/>
              </a:lnSpc>
              <a:spcBef>
                <a:spcPts val="600"/>
              </a:spcBef>
              <a:spcAft>
                <a:spcPts val="600"/>
              </a:spcAft>
              <a:buFont typeface="Arial" pitchFamily="34" charset="0"/>
              <a:buChar char="•"/>
              <a:defRPr sz="1800" kern="1200">
                <a:solidFill>
                  <a:schemeClr val="bg1"/>
                </a:solidFill>
                <a:latin typeface="Tw Cen MT" pitchFamily="34" charset="0"/>
                <a:ea typeface="+mn-ea"/>
                <a:cs typeface="+mn-cs"/>
              </a:defRPr>
            </a:lvl2pPr>
            <a:lvl3pPr marL="1371600" indent="-4572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3pPr>
            <a:lvl4pPr marL="1600200" indent="-2286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4pPr>
            <a:lvl5pPr marL="1828800" indent="-2286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spcAft>
                <a:spcPts val="600"/>
              </a:spcAft>
            </a:pPr>
            <a:r>
              <a:rPr lang="en-CA" sz="2800" b="1" cap="all" dirty="0">
                <a:solidFill>
                  <a:srgbClr val="002F65"/>
                </a:solidFill>
              </a:rPr>
              <a:t>Metallurgical testing</a:t>
            </a:r>
          </a:p>
        </p:txBody>
      </p:sp>
      <p:pic>
        <p:nvPicPr>
          <p:cNvPr id="3" name="Picture 2">
            <a:extLst>
              <a:ext uri="{FF2B5EF4-FFF2-40B4-BE49-F238E27FC236}">
                <a16:creationId xmlns:a16="http://schemas.microsoft.com/office/drawing/2014/main" id="{87E26DE8-DA3D-0E11-7FDC-D4245D826C8E}"/>
              </a:ext>
            </a:extLst>
          </p:cNvPr>
          <p:cNvPicPr/>
          <p:nvPr/>
        </p:nvPicPr>
        <p:blipFill rotWithShape="1">
          <a:blip r:embed="rId2" cstate="print">
            <a:extLst>
              <a:ext uri="{28A0092B-C50C-407E-A947-70E740481C1C}">
                <a14:useLocalDpi xmlns:a14="http://schemas.microsoft.com/office/drawing/2010/main" val="0"/>
              </a:ext>
            </a:extLst>
          </a:blip>
          <a:srcRect l="48509" t="45931" r="36141" b="37238"/>
          <a:stretch/>
        </p:blipFill>
        <p:spPr bwMode="auto">
          <a:xfrm rot="16200000">
            <a:off x="1552115" y="8046109"/>
            <a:ext cx="2149568" cy="1590801"/>
          </a:xfrm>
          <a:prstGeom prst="rect">
            <a:avLst/>
          </a:prstGeom>
          <a:noFill/>
          <a:ln>
            <a:noFill/>
          </a:ln>
          <a:effectLst>
            <a:outerShdw blurRad="50800" dist="38100" dir="8100000" algn="tr" rotWithShape="0">
              <a:prstClr val="black">
                <a:alpha val="40000"/>
              </a:prstClr>
            </a:outerShdw>
          </a:effectLst>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10895940-97FE-F18E-8292-13D2605AD219}"/>
              </a:ext>
            </a:extLst>
          </p:cNvPr>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24802" t="47460" r="28571" b="32408"/>
          <a:stretch/>
        </p:blipFill>
        <p:spPr bwMode="auto">
          <a:xfrm rot="16200000">
            <a:off x="3159050" y="4362592"/>
            <a:ext cx="8272109" cy="2679139"/>
          </a:xfrm>
          <a:prstGeom prst="rect">
            <a:avLst/>
          </a:prstGeom>
          <a:noFill/>
          <a:ln>
            <a:noFill/>
          </a:ln>
          <a:effectLst>
            <a:outerShdw blurRad="50800" dist="38100" dir="8100000" algn="tr" rotWithShape="0">
              <a:prstClr val="black">
                <a:alpha val="40000"/>
              </a:prstClr>
            </a:outerShdw>
          </a:effectLst>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B66E6CFA-DB51-961A-BFCA-BD55B1CEC58E}"/>
              </a:ext>
            </a:extLst>
          </p:cNvPr>
          <p:cNvPicPr/>
          <p:nvPr/>
        </p:nvPicPr>
        <p:blipFill rotWithShape="1">
          <a:blip r:embed="rId5" cstate="print">
            <a:extLst>
              <a:ext uri="{28A0092B-C50C-407E-A947-70E740481C1C}">
                <a14:useLocalDpi xmlns:a14="http://schemas.microsoft.com/office/drawing/2010/main" val="0"/>
              </a:ext>
            </a:extLst>
          </a:blip>
          <a:srcRect l="16171" t="42623" r="47445" b="31725"/>
          <a:stretch/>
        </p:blipFill>
        <p:spPr bwMode="auto">
          <a:xfrm rot="16200000">
            <a:off x="-1122983" y="3500864"/>
            <a:ext cx="5368831" cy="2838187"/>
          </a:xfrm>
          <a:prstGeom prst="rect">
            <a:avLst/>
          </a:prstGeom>
          <a:noFill/>
          <a:ln>
            <a:noFill/>
          </a:ln>
          <a:effectLst>
            <a:outerShdw blurRad="50800" dist="38100" dir="8100000" algn="tr" rotWithShape="0">
              <a:prstClr val="black">
                <a:alpha val="40000"/>
              </a:prstClr>
            </a:outerShdw>
          </a:effectLst>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BF1D7A24-43F9-680A-32DA-807ADCCEBC62}"/>
              </a:ext>
            </a:extLst>
          </p:cNvPr>
          <p:cNvPicPr/>
          <p:nvPr/>
        </p:nvPicPr>
        <p:blipFill rotWithShape="1">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l="45582" t="41018" r="18082" b="34346"/>
          <a:stretch/>
        </p:blipFill>
        <p:spPr bwMode="auto">
          <a:xfrm rot="16200000">
            <a:off x="2220633" y="3472428"/>
            <a:ext cx="4572000" cy="2098228"/>
          </a:xfrm>
          <a:prstGeom prst="rect">
            <a:avLst/>
          </a:prstGeom>
          <a:noFill/>
          <a:ln>
            <a:noFill/>
          </a:ln>
          <a:effectLst>
            <a:outerShdw blurRad="50800" dist="38100" dir="8100000" algn="tr" rotWithShape="0">
              <a:prstClr val="black">
                <a:alpha val="40000"/>
              </a:prstClr>
            </a:outerShdw>
          </a:effectLst>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82FD6019-6097-8455-19B7-0262F3BE9978}"/>
              </a:ext>
            </a:extLst>
          </p:cNvPr>
          <p:cNvPicPr/>
          <p:nvPr/>
        </p:nvPicPr>
        <p:blipFill rotWithShape="1">
          <a:blip r:embed="rId8" cstate="print">
            <a:extLst>
              <a:ext uri="{28A0092B-C50C-407E-A947-70E740481C1C}">
                <a14:useLocalDpi xmlns:a14="http://schemas.microsoft.com/office/drawing/2010/main" val="0"/>
              </a:ext>
            </a:extLst>
          </a:blip>
          <a:srcRect l="40300" t="43070" r="32530" b="35038"/>
          <a:stretch/>
        </p:blipFill>
        <p:spPr bwMode="auto">
          <a:xfrm rot="16200000">
            <a:off x="3230126" y="7575920"/>
            <a:ext cx="2864459" cy="1730946"/>
          </a:xfrm>
          <a:prstGeom prst="rect">
            <a:avLst/>
          </a:prstGeom>
          <a:noFill/>
          <a:ln>
            <a:noFill/>
          </a:ln>
          <a:effectLst>
            <a:outerShdw blurRad="50800" dist="38100" dir="8100000" algn="tr" rotWithShape="0">
              <a:prstClr val="black">
                <a:alpha val="40000"/>
              </a:prstClr>
            </a:outerShdw>
          </a:effectLst>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9FFFD664-2B0C-F3C5-DA5C-45F6945C3DA2}"/>
              </a:ext>
            </a:extLst>
          </p:cNvPr>
          <p:cNvPicPr/>
          <p:nvPr/>
        </p:nvPicPr>
        <p:blipFill rotWithShape="1">
          <a:blip r:embed="rId9" cstate="print">
            <a:extLst>
              <a:ext uri="{28A0092B-C50C-407E-A947-70E740481C1C}">
                <a14:useLocalDpi xmlns:a14="http://schemas.microsoft.com/office/drawing/2010/main" val="0"/>
              </a:ext>
            </a:extLst>
          </a:blip>
          <a:srcRect l="-1075" t="40529" r="2440" b="1628"/>
          <a:stretch/>
        </p:blipFill>
        <p:spPr bwMode="auto">
          <a:xfrm>
            <a:off x="9751707" y="1566108"/>
            <a:ext cx="8199052" cy="3606181"/>
          </a:xfrm>
          <a:prstGeom prst="rect">
            <a:avLst/>
          </a:prstGeom>
          <a:noFill/>
          <a:ln>
            <a:noFill/>
          </a:ln>
          <a:effectLst>
            <a:outerShdw blurRad="50800" dist="38100" dir="8100000" algn="tr" rotWithShape="0">
              <a:prstClr val="black">
                <a:alpha val="40000"/>
              </a:prstClr>
            </a:outerShdw>
          </a:effectLst>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F9FA52ED-806B-E968-1A5F-01CADF3EE24F}"/>
              </a:ext>
            </a:extLst>
          </p:cNvPr>
          <p:cNvPicPr/>
          <p:nvPr/>
        </p:nvPicPr>
        <p:blipFill rotWithShape="1">
          <a:blip r:embed="rId10" cstate="print">
            <a:extLst>
              <a:ext uri="{28A0092B-C50C-407E-A947-70E740481C1C}">
                <a14:useLocalDpi xmlns:a14="http://schemas.microsoft.com/office/drawing/2010/main" val="0"/>
              </a:ext>
            </a:extLst>
          </a:blip>
          <a:srcRect t="16311" b="1975"/>
          <a:stretch/>
        </p:blipFill>
        <p:spPr bwMode="auto">
          <a:xfrm>
            <a:off x="8982364" y="4933332"/>
            <a:ext cx="8060694" cy="4940291"/>
          </a:xfrm>
          <a:prstGeom prst="rect">
            <a:avLst/>
          </a:prstGeom>
          <a:noFill/>
          <a:ln>
            <a:noFill/>
          </a:ln>
          <a:effectLst>
            <a:outerShdw blurRad="50800" dist="38100" dir="8100000" algn="tr" rotWithShape="0">
              <a:prstClr val="black">
                <a:alpha val="40000"/>
              </a:prst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7818376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3" descr="A tall building next to a body of water&#10;&#10;Description automatically generated with medium confidence">
            <a:extLst>
              <a:ext uri="{FF2B5EF4-FFF2-40B4-BE49-F238E27FC236}">
                <a16:creationId xmlns:a16="http://schemas.microsoft.com/office/drawing/2014/main" id="{3E44C497-6875-474F-927F-F53119BE6738}"/>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l="1984" r="1984"/>
          <a:stretch>
            <a:fillRect/>
          </a:stretch>
        </p:blipFill>
        <p:spPr>
          <a:xfrm>
            <a:off x="0" y="0"/>
            <a:ext cx="18288000" cy="10287000"/>
          </a:xfrm>
        </p:spPr>
      </p:pic>
      <p:sp>
        <p:nvSpPr>
          <p:cNvPr id="2" name="Rectangle 1">
            <a:extLst>
              <a:ext uri="{FF2B5EF4-FFF2-40B4-BE49-F238E27FC236}">
                <a16:creationId xmlns:a16="http://schemas.microsoft.com/office/drawing/2014/main" id="{866CBCD2-2F3B-4DA8-907B-E495F6DBFDCB}"/>
              </a:ext>
            </a:extLst>
          </p:cNvPr>
          <p:cNvSpPr/>
          <p:nvPr/>
        </p:nvSpPr>
        <p:spPr>
          <a:xfrm>
            <a:off x="0" y="0"/>
            <a:ext cx="18288000" cy="10287000"/>
          </a:xfrm>
          <a:prstGeom prst="rect">
            <a:avLst/>
          </a:prstGeom>
          <a:solidFill>
            <a:srgbClr val="252525">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a:extLst>
              <a:ext uri="{FF2B5EF4-FFF2-40B4-BE49-F238E27FC236}">
                <a16:creationId xmlns:a16="http://schemas.microsoft.com/office/drawing/2014/main" id="{20A00F2E-3663-4B68-905C-A39A42B8DAF2}"/>
              </a:ext>
            </a:extLst>
          </p:cNvPr>
          <p:cNvSpPr/>
          <p:nvPr/>
        </p:nvSpPr>
        <p:spPr>
          <a:xfrm>
            <a:off x="0" y="436655"/>
            <a:ext cx="18288000" cy="990600"/>
          </a:xfrm>
          <a:prstGeom prst="rect">
            <a:avLst/>
          </a:prstGeom>
          <a:solidFill>
            <a:srgbClr val="233F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5">
            <a:extLst>
              <a:ext uri="{FF2B5EF4-FFF2-40B4-BE49-F238E27FC236}">
                <a16:creationId xmlns:a16="http://schemas.microsoft.com/office/drawing/2014/main" id="{49567C1E-8340-4333-A116-F29666683B2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04800" y="588835"/>
            <a:ext cx="1035895" cy="686240"/>
          </a:xfrm>
          <a:prstGeom prst="rect">
            <a:avLst/>
          </a:prstGeom>
        </p:spPr>
      </p:pic>
      <p:sp>
        <p:nvSpPr>
          <p:cNvPr id="7" name="TextBox 6">
            <a:extLst>
              <a:ext uri="{FF2B5EF4-FFF2-40B4-BE49-F238E27FC236}">
                <a16:creationId xmlns:a16="http://schemas.microsoft.com/office/drawing/2014/main" id="{794AC931-F370-4A5E-BA15-078094A52BBB}"/>
              </a:ext>
            </a:extLst>
          </p:cNvPr>
          <p:cNvSpPr txBox="1"/>
          <p:nvPr/>
        </p:nvSpPr>
        <p:spPr>
          <a:xfrm>
            <a:off x="961869" y="3375199"/>
            <a:ext cx="16364257" cy="4127027"/>
          </a:xfrm>
          <a:prstGeom prst="rect">
            <a:avLst/>
          </a:prstGeom>
          <a:noFill/>
        </p:spPr>
        <p:txBody>
          <a:bodyPr wrap="square">
            <a:spAutoFit/>
          </a:bodyPr>
          <a:lstStyle/>
          <a:p>
            <a:pPr algn="ctr"/>
            <a:r>
              <a:rPr lang="en-US" sz="4800" b="1" spc="-100" dirty="0">
                <a:solidFill>
                  <a:srgbClr val="FFFEF3"/>
                </a:solidFill>
                <a:latin typeface="Tw Cen MT" panose="020B0602020104020603" pitchFamily="34" charset="0"/>
              </a:rPr>
              <a:t>PROTECTING REINFORCING STEEL FROM CORROSION:</a:t>
            </a:r>
          </a:p>
          <a:p>
            <a:pPr algn="ctr"/>
            <a:r>
              <a:rPr lang="en-US" sz="4800" spc="-100" dirty="0">
                <a:solidFill>
                  <a:srgbClr val="FFFEF3"/>
                </a:solidFill>
                <a:latin typeface="Tw Cen MT" panose="020B0602020104020603" pitchFamily="34" charset="0"/>
              </a:rPr>
              <a:t>A Comprehensive Analysis of Corrosion Protection Systems Used in Concrete Repair</a:t>
            </a:r>
          </a:p>
          <a:p>
            <a:pPr algn="ctr">
              <a:lnSpc>
                <a:spcPts val="7370"/>
              </a:lnSpc>
              <a:defRPr/>
            </a:pPr>
            <a:r>
              <a:rPr lang="en-US" sz="3600" dirty="0">
                <a:solidFill>
                  <a:schemeClr val="bg1"/>
                </a:solidFill>
                <a:latin typeface="Tw Cen MT" panose="020B0602020104020603" pitchFamily="34" charset="0"/>
                <a:ea typeface="Aktiv Grotesk" panose="020B0504020202020204" pitchFamily="34" charset="0"/>
                <a:cs typeface="Aktiv Grotesk" panose="020B0504020202020204" pitchFamily="34" charset="0"/>
              </a:rPr>
              <a:t>Presented by </a:t>
            </a:r>
          </a:p>
          <a:p>
            <a:pPr algn="ctr">
              <a:lnSpc>
                <a:spcPts val="7370"/>
              </a:lnSpc>
              <a:defRPr/>
            </a:pPr>
            <a:r>
              <a:rPr lang="en-US" sz="4800" dirty="0">
                <a:solidFill>
                  <a:schemeClr val="bg1"/>
                </a:solidFill>
                <a:latin typeface="Tw Cen MT" panose="020B0602020104020603" pitchFamily="34" charset="0"/>
                <a:ea typeface="Aktiv Grotesk" panose="020B0504020202020204" pitchFamily="34" charset="0"/>
                <a:cs typeface="Aktiv Grotesk" panose="020B0504020202020204" pitchFamily="34" charset="0"/>
              </a:rPr>
              <a:t>Wesley Narciso</a:t>
            </a:r>
            <a:endParaRPr kumimoji="0" lang="en-US" sz="4800" i="0" u="none" strike="noStrike" kern="1200" cap="small" spc="0" normalizeH="0" noProof="0" dirty="0">
              <a:ln>
                <a:noFill/>
              </a:ln>
              <a:solidFill>
                <a:schemeClr val="bg1"/>
              </a:solidFill>
              <a:effectLst/>
              <a:uLnTx/>
              <a:uFillTx/>
              <a:latin typeface="Tw Cen MT" panose="020B0602020104020603" pitchFamily="34" charset="0"/>
              <a:ea typeface="Aktiv Grotesk" panose="020B0504020202020204" pitchFamily="34" charset="0"/>
              <a:cs typeface="Aktiv Grotesk" panose="020B0504020202020204" pitchFamily="34" charset="0"/>
            </a:endParaRPr>
          </a:p>
        </p:txBody>
      </p:sp>
    </p:spTree>
    <p:extLst>
      <p:ext uri="{BB962C8B-B14F-4D97-AF65-F5344CB8AC3E}">
        <p14:creationId xmlns:p14="http://schemas.microsoft.com/office/powerpoint/2010/main" val="3192754651"/>
      </p:ext>
    </p:extLst>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9A611-AFAA-E566-3B66-B21EFEEDBD13}"/>
              </a:ext>
            </a:extLst>
          </p:cNvPr>
          <p:cNvSpPr>
            <a:spLocks noGrp="1"/>
          </p:cNvSpPr>
          <p:nvPr>
            <p:ph type="body" sz="quarter" idx="10"/>
          </p:nvPr>
        </p:nvSpPr>
        <p:spPr>
          <a:xfrm>
            <a:off x="304800" y="588963"/>
            <a:ext cx="14630400" cy="685800"/>
          </a:xfrm>
        </p:spPr>
        <p:txBody>
          <a:bodyPr>
            <a:noAutofit/>
          </a:bodyPr>
          <a:lstStyle/>
          <a:p>
            <a:r>
              <a:rPr lang="en-US" dirty="0">
                <a:solidFill>
                  <a:schemeClr val="bg1"/>
                </a:solidFill>
                <a:latin typeface="Tw Cen MT" panose="020B0602020104020603" pitchFamily="34" charset="0"/>
              </a:rPr>
              <a:t>ANALYSIS AND RESULTS</a:t>
            </a:r>
          </a:p>
        </p:txBody>
      </p:sp>
      <p:sp>
        <p:nvSpPr>
          <p:cNvPr id="3" name="Title 1">
            <a:extLst>
              <a:ext uri="{FF2B5EF4-FFF2-40B4-BE49-F238E27FC236}">
                <a16:creationId xmlns:a16="http://schemas.microsoft.com/office/drawing/2014/main" id="{4D7607B5-238C-E105-B8F9-AF0D6089CC2F}"/>
              </a:ext>
            </a:extLst>
          </p:cNvPr>
          <p:cNvSpPr>
            <a:spLocks noGrp="1"/>
          </p:cNvSpPr>
          <p:nvPr>
            <p:ph type="body" sz="quarter" idx="12"/>
          </p:nvPr>
        </p:nvSpPr>
        <p:spPr>
          <a:xfrm>
            <a:off x="304800" y="1943100"/>
            <a:ext cx="11887200" cy="6705600"/>
          </a:xfrm>
        </p:spPr>
        <p:txBody>
          <a:bodyPr>
            <a:noAutofit/>
          </a:bodyPr>
          <a:lstStyle/>
          <a:p>
            <a:r>
              <a:rPr lang="en-US" sz="3300" b="1" dirty="0">
                <a:solidFill>
                  <a:schemeClr val="bg1"/>
                </a:solidFill>
                <a:latin typeface="+mn-lt"/>
              </a:rPr>
              <a:t>Background</a:t>
            </a:r>
          </a:p>
        </p:txBody>
      </p:sp>
      <p:sp>
        <p:nvSpPr>
          <p:cNvPr id="4" name="Text Placeholder 9">
            <a:extLst>
              <a:ext uri="{FF2B5EF4-FFF2-40B4-BE49-F238E27FC236}">
                <a16:creationId xmlns:a16="http://schemas.microsoft.com/office/drawing/2014/main" id="{7C0F6F24-FA32-339B-1158-6667DFF61B93}"/>
              </a:ext>
            </a:extLst>
          </p:cNvPr>
          <p:cNvSpPr txBox="1">
            <a:spLocks/>
          </p:cNvSpPr>
          <p:nvPr/>
        </p:nvSpPr>
        <p:spPr>
          <a:xfrm>
            <a:off x="304800" y="1609332"/>
            <a:ext cx="16476801" cy="7037127"/>
          </a:xfrm>
          <a:prstGeom prst="rect">
            <a:avLst/>
          </a:prstGeom>
        </p:spPr>
        <p:txBody>
          <a:bodyPr/>
          <a:lstStyle>
            <a:lvl1pPr marL="0" indent="0" algn="l" defTabSz="914400" rtl="0" eaLnBrk="1" latinLnBrk="0" hangingPunct="1">
              <a:lnSpc>
                <a:spcPct val="100000"/>
              </a:lnSpc>
              <a:spcBef>
                <a:spcPts val="0"/>
              </a:spcBef>
              <a:spcAft>
                <a:spcPts val="0"/>
              </a:spcAft>
              <a:buFontTx/>
              <a:buNone/>
              <a:defRPr lang="en-CA" sz="1800" kern="1200" dirty="0">
                <a:solidFill>
                  <a:prstClr val="black"/>
                </a:solidFill>
                <a:latin typeface="Tw Cen MT" pitchFamily="34" charset="0"/>
                <a:ea typeface="+mn-ea"/>
                <a:cs typeface="+mn-cs"/>
              </a:defRPr>
            </a:lvl1pPr>
            <a:lvl2pPr marL="914400" indent="-457200" algn="l" defTabSz="914400" rtl="0" eaLnBrk="1" latinLnBrk="0" hangingPunct="1">
              <a:lnSpc>
                <a:spcPct val="90000"/>
              </a:lnSpc>
              <a:spcBef>
                <a:spcPts val="600"/>
              </a:spcBef>
              <a:spcAft>
                <a:spcPts val="600"/>
              </a:spcAft>
              <a:buFont typeface="Arial" pitchFamily="34" charset="0"/>
              <a:buChar char="•"/>
              <a:defRPr sz="1800" kern="1200">
                <a:solidFill>
                  <a:schemeClr val="bg1"/>
                </a:solidFill>
                <a:latin typeface="Tw Cen MT" pitchFamily="34" charset="0"/>
                <a:ea typeface="+mn-ea"/>
                <a:cs typeface="+mn-cs"/>
              </a:defRPr>
            </a:lvl2pPr>
            <a:lvl3pPr marL="1371600" indent="-4572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3pPr>
            <a:lvl4pPr marL="1600200" indent="-2286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4pPr>
            <a:lvl5pPr marL="1828800" indent="-2286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00"/>
              </a:spcAft>
            </a:pPr>
            <a:r>
              <a:rPr lang="en-US" sz="2800" b="1" cap="all" dirty="0">
                <a:solidFill>
                  <a:srgbClr val="002F65"/>
                </a:solidFill>
              </a:rPr>
              <a:t>METALLURGICAL TESTING (SUMMARY)</a:t>
            </a:r>
          </a:p>
          <a:p>
            <a:pPr marL="892800" lvl="1" algn="just">
              <a:lnSpc>
                <a:spcPct val="100000"/>
              </a:lnSpc>
              <a:spcBef>
                <a:spcPts val="0"/>
              </a:spcBef>
              <a:spcAft>
                <a:spcPts val="1000"/>
              </a:spcAft>
            </a:pPr>
            <a:r>
              <a:rPr lang="en-CA" sz="2800" b="1" dirty="0">
                <a:solidFill>
                  <a:prstClr val="black"/>
                </a:solidFill>
                <a:latin typeface="Tw Cen MT"/>
              </a:rPr>
              <a:t>Top performer </a:t>
            </a:r>
          </a:p>
          <a:p>
            <a:pPr marL="1350000" lvl="2" algn="just">
              <a:lnSpc>
                <a:spcPct val="100000"/>
              </a:lnSpc>
              <a:spcBef>
                <a:spcPts val="0"/>
              </a:spcBef>
              <a:spcAft>
                <a:spcPts val="1000"/>
              </a:spcAft>
            </a:pPr>
            <a:r>
              <a:rPr lang="en-CA" sz="2800" u="sng" dirty="0">
                <a:solidFill>
                  <a:prstClr val="black"/>
                </a:solidFill>
                <a:latin typeface="Tw Cen MT"/>
              </a:rPr>
              <a:t>Zinc-epoxy</a:t>
            </a:r>
          </a:p>
          <a:p>
            <a:pPr marL="1578600" lvl="3" algn="just">
              <a:lnSpc>
                <a:spcPct val="100000"/>
              </a:lnSpc>
              <a:spcBef>
                <a:spcPts val="0"/>
              </a:spcBef>
              <a:spcAft>
                <a:spcPts val="1000"/>
              </a:spcAft>
            </a:pPr>
            <a:r>
              <a:rPr lang="en-CA" sz="2800" dirty="0">
                <a:solidFill>
                  <a:prstClr val="black"/>
                </a:solidFill>
                <a:latin typeface="Tw Cen MT"/>
              </a:rPr>
              <a:t>Smallest differential in pitting (coating vs. exposed ring).</a:t>
            </a:r>
          </a:p>
          <a:p>
            <a:pPr marL="1578600" lvl="3" algn="just">
              <a:lnSpc>
                <a:spcPct val="100000"/>
              </a:lnSpc>
              <a:spcBef>
                <a:spcPts val="0"/>
              </a:spcBef>
              <a:spcAft>
                <a:spcPts val="1000"/>
              </a:spcAft>
            </a:pPr>
            <a:r>
              <a:rPr lang="en-CA" sz="2800" dirty="0">
                <a:solidFill>
                  <a:prstClr val="black"/>
                </a:solidFill>
                <a:latin typeface="Tw Cen MT"/>
              </a:rPr>
              <a:t>Smallest reduction of effective diameters.</a:t>
            </a:r>
          </a:p>
          <a:p>
            <a:pPr marL="892800" lvl="1" algn="just">
              <a:lnSpc>
                <a:spcPct val="100000"/>
              </a:lnSpc>
              <a:spcBef>
                <a:spcPts val="0"/>
              </a:spcBef>
              <a:spcAft>
                <a:spcPts val="1000"/>
              </a:spcAft>
            </a:pPr>
            <a:r>
              <a:rPr lang="en-CA" sz="2800" b="1" dirty="0">
                <a:solidFill>
                  <a:prstClr val="black"/>
                </a:solidFill>
                <a:latin typeface="Tw Cen MT"/>
              </a:rPr>
              <a:t>Poorest performers </a:t>
            </a:r>
          </a:p>
          <a:p>
            <a:pPr marL="1350000" lvl="2" algn="just">
              <a:lnSpc>
                <a:spcPct val="100000"/>
              </a:lnSpc>
              <a:spcBef>
                <a:spcPts val="0"/>
              </a:spcBef>
              <a:spcAft>
                <a:spcPts val="1000"/>
              </a:spcAft>
            </a:pPr>
            <a:r>
              <a:rPr lang="en-CA" sz="2800" dirty="0">
                <a:solidFill>
                  <a:prstClr val="black"/>
                </a:solidFill>
                <a:latin typeface="Tw Cen MT"/>
              </a:rPr>
              <a:t>Two component epoxy coating, one of the cementitious coatings and one of the galvanic anodes </a:t>
            </a:r>
          </a:p>
          <a:p>
            <a:pPr marL="1578600" lvl="3" algn="just">
              <a:lnSpc>
                <a:spcPct val="100000"/>
              </a:lnSpc>
              <a:spcBef>
                <a:spcPts val="0"/>
              </a:spcBef>
              <a:spcAft>
                <a:spcPts val="1000"/>
              </a:spcAft>
            </a:pPr>
            <a:r>
              <a:rPr lang="en-CA" sz="2800" u="sng" dirty="0">
                <a:solidFill>
                  <a:prstClr val="black"/>
                </a:solidFill>
                <a:latin typeface="Tw Cen MT"/>
              </a:rPr>
              <a:t>Epoxy coatings</a:t>
            </a:r>
            <a:r>
              <a:rPr lang="en-CA" sz="2800" dirty="0">
                <a:solidFill>
                  <a:prstClr val="black"/>
                </a:solidFill>
                <a:latin typeface="Tw Cen MT"/>
              </a:rPr>
              <a:t> - more likely to trap moisture due to its impermeable nature; most susceptible to premature corrosion if nicked, scratched or applied improperly. </a:t>
            </a:r>
          </a:p>
          <a:p>
            <a:pPr marL="1578600" lvl="3" algn="just">
              <a:lnSpc>
                <a:spcPct val="100000"/>
              </a:lnSpc>
              <a:spcBef>
                <a:spcPts val="0"/>
              </a:spcBef>
              <a:spcAft>
                <a:spcPts val="1000"/>
              </a:spcAft>
            </a:pPr>
            <a:r>
              <a:rPr lang="en-CA" sz="2800" u="sng" dirty="0">
                <a:solidFill>
                  <a:prstClr val="black"/>
                </a:solidFill>
                <a:latin typeface="Tw Cen MT"/>
              </a:rPr>
              <a:t>Cementitious coatings</a:t>
            </a:r>
            <a:r>
              <a:rPr lang="en-CA" sz="2800" dirty="0">
                <a:solidFill>
                  <a:prstClr val="black"/>
                </a:solidFill>
                <a:latin typeface="Tw Cen MT"/>
              </a:rPr>
              <a:t> - one showed the most reduction in effective diameters and another showed the most overall pitting.</a:t>
            </a:r>
          </a:p>
        </p:txBody>
      </p:sp>
    </p:spTree>
    <p:extLst>
      <p:ext uri="{BB962C8B-B14F-4D97-AF65-F5344CB8AC3E}">
        <p14:creationId xmlns:p14="http://schemas.microsoft.com/office/powerpoint/2010/main" val="19209276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5E66A7B-C3F3-A5BD-AE1D-26869D7339DE}"/>
              </a:ext>
            </a:extLst>
          </p:cNvPr>
          <p:cNvSpPr txBox="1">
            <a:spLocks/>
          </p:cNvSpPr>
          <p:nvPr/>
        </p:nvSpPr>
        <p:spPr>
          <a:xfrm>
            <a:off x="337241" y="608681"/>
            <a:ext cx="7886700" cy="102961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solidFill>
                <a:latin typeface="Tw Cen MT" panose="020B0602020104020603" pitchFamily="34" charset="0"/>
              </a:rPr>
              <a:t>ANALYSIS AND RESULTS</a:t>
            </a:r>
          </a:p>
        </p:txBody>
      </p:sp>
      <p:sp>
        <p:nvSpPr>
          <p:cNvPr id="2" name="Text Placeholder 9">
            <a:extLst>
              <a:ext uri="{FF2B5EF4-FFF2-40B4-BE49-F238E27FC236}">
                <a16:creationId xmlns:a16="http://schemas.microsoft.com/office/drawing/2014/main" id="{26C2678B-0F45-E6E2-A2C3-E4352BF204B4}"/>
              </a:ext>
            </a:extLst>
          </p:cNvPr>
          <p:cNvSpPr txBox="1">
            <a:spLocks/>
          </p:cNvSpPr>
          <p:nvPr/>
        </p:nvSpPr>
        <p:spPr>
          <a:xfrm>
            <a:off x="337241" y="1630877"/>
            <a:ext cx="8806759" cy="507081"/>
          </a:xfrm>
          <a:prstGeom prst="rect">
            <a:avLst/>
          </a:prstGeom>
        </p:spPr>
        <p:txBody>
          <a:bodyPr/>
          <a:lstStyle>
            <a:lvl1pPr marL="0" indent="0" algn="l" defTabSz="914400" rtl="0" eaLnBrk="1" latinLnBrk="0" hangingPunct="1">
              <a:lnSpc>
                <a:spcPct val="100000"/>
              </a:lnSpc>
              <a:spcBef>
                <a:spcPts val="0"/>
              </a:spcBef>
              <a:spcAft>
                <a:spcPts val="0"/>
              </a:spcAft>
              <a:buFontTx/>
              <a:buNone/>
              <a:defRPr lang="en-CA" sz="1800" kern="1200" dirty="0">
                <a:solidFill>
                  <a:prstClr val="black"/>
                </a:solidFill>
                <a:latin typeface="Tw Cen MT" pitchFamily="34" charset="0"/>
                <a:ea typeface="+mn-ea"/>
                <a:cs typeface="+mn-cs"/>
              </a:defRPr>
            </a:lvl1pPr>
            <a:lvl2pPr marL="914400" indent="-457200" algn="l" defTabSz="914400" rtl="0" eaLnBrk="1" latinLnBrk="0" hangingPunct="1">
              <a:lnSpc>
                <a:spcPct val="90000"/>
              </a:lnSpc>
              <a:spcBef>
                <a:spcPts val="600"/>
              </a:spcBef>
              <a:spcAft>
                <a:spcPts val="600"/>
              </a:spcAft>
              <a:buFont typeface="Arial" pitchFamily="34" charset="0"/>
              <a:buChar char="•"/>
              <a:defRPr sz="1800" kern="1200">
                <a:solidFill>
                  <a:schemeClr val="bg1"/>
                </a:solidFill>
                <a:latin typeface="Tw Cen MT" pitchFamily="34" charset="0"/>
                <a:ea typeface="+mn-ea"/>
                <a:cs typeface="+mn-cs"/>
              </a:defRPr>
            </a:lvl2pPr>
            <a:lvl3pPr marL="1371600" indent="-4572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3pPr>
            <a:lvl4pPr marL="1600200" indent="-2286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4pPr>
            <a:lvl5pPr marL="1828800" indent="-2286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spcAft>
                <a:spcPts val="600"/>
              </a:spcAft>
            </a:pPr>
            <a:r>
              <a:rPr lang="en-CA" sz="2800" b="1" cap="all" dirty="0">
                <a:solidFill>
                  <a:srgbClr val="002F65"/>
                </a:solidFill>
              </a:rPr>
              <a:t>ELECTROCHEMICAL testing </a:t>
            </a:r>
          </a:p>
        </p:txBody>
      </p:sp>
      <p:pic>
        <p:nvPicPr>
          <p:cNvPr id="6" name="Picture 5">
            <a:extLst>
              <a:ext uri="{FF2B5EF4-FFF2-40B4-BE49-F238E27FC236}">
                <a16:creationId xmlns:a16="http://schemas.microsoft.com/office/drawing/2014/main" id="{0AD88ECB-291B-99A2-E5EA-31FBD0113EA6}"/>
              </a:ext>
            </a:extLst>
          </p:cNvPr>
          <p:cNvPicPr/>
          <p:nvPr/>
        </p:nvPicPr>
        <p:blipFill rotWithShape="1">
          <a:blip r:embed="rId3" cstate="print">
            <a:extLst>
              <a:ext uri="{28A0092B-C50C-407E-A947-70E740481C1C}">
                <a14:useLocalDpi xmlns:a14="http://schemas.microsoft.com/office/drawing/2010/main" val="0"/>
              </a:ext>
            </a:extLst>
          </a:blip>
          <a:srcRect t="16543" r="23484" b="24070"/>
          <a:stretch/>
        </p:blipFill>
        <p:spPr bwMode="auto">
          <a:xfrm>
            <a:off x="9919230" y="2307884"/>
            <a:ext cx="5900878" cy="7610162"/>
          </a:xfrm>
          <a:prstGeom prst="rect">
            <a:avLst/>
          </a:prstGeom>
          <a:noFill/>
          <a:ln>
            <a:noFill/>
          </a:ln>
          <a:effectLst>
            <a:outerShdw blurRad="50800" dist="38100" dir="8100000" algn="tr" rotWithShape="0">
              <a:prstClr val="black">
                <a:alpha val="40000"/>
              </a:prstClr>
            </a:outerShdw>
          </a:effectLst>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E5644F38-8219-C6D2-54F5-102F465EEAFE}"/>
              </a:ext>
            </a:extLst>
          </p:cNvPr>
          <p:cNvPicPr/>
          <p:nvPr/>
        </p:nvPicPr>
        <p:blipFill rotWithShape="1">
          <a:blip r:embed="rId4" cstate="print">
            <a:extLst>
              <a:ext uri="{28A0092B-C50C-407E-A947-70E740481C1C}">
                <a14:useLocalDpi xmlns:a14="http://schemas.microsoft.com/office/drawing/2010/main" val="0"/>
              </a:ext>
            </a:extLst>
          </a:blip>
          <a:srcRect l="18985" t="11638" r="16565" b="2940"/>
          <a:stretch/>
        </p:blipFill>
        <p:spPr bwMode="auto">
          <a:xfrm rot="5400000">
            <a:off x="1502620" y="3051894"/>
            <a:ext cx="7610162" cy="6122142"/>
          </a:xfrm>
          <a:prstGeom prst="rect">
            <a:avLst/>
          </a:prstGeom>
          <a:noFill/>
          <a:ln>
            <a:noFill/>
          </a:ln>
          <a:effectLst>
            <a:outerShdw blurRad="50800" dist="38100" dir="8100000" algn="tr" rotWithShape="0">
              <a:prstClr val="black">
                <a:alpha val="40000"/>
              </a:prst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8317756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5E66A7B-C3F3-A5BD-AE1D-26869D7339DE}"/>
              </a:ext>
            </a:extLst>
          </p:cNvPr>
          <p:cNvSpPr txBox="1">
            <a:spLocks/>
          </p:cNvSpPr>
          <p:nvPr/>
        </p:nvSpPr>
        <p:spPr>
          <a:xfrm>
            <a:off x="337241" y="608681"/>
            <a:ext cx="7886700" cy="102961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solidFill>
                <a:latin typeface="Tw Cen MT" panose="020B0602020104020603" pitchFamily="34" charset="0"/>
              </a:rPr>
              <a:t>ANALYSIS AND RESULTS</a:t>
            </a:r>
          </a:p>
        </p:txBody>
      </p:sp>
      <p:sp>
        <p:nvSpPr>
          <p:cNvPr id="2" name="Text Placeholder 9">
            <a:extLst>
              <a:ext uri="{FF2B5EF4-FFF2-40B4-BE49-F238E27FC236}">
                <a16:creationId xmlns:a16="http://schemas.microsoft.com/office/drawing/2014/main" id="{26C2678B-0F45-E6E2-A2C3-E4352BF204B4}"/>
              </a:ext>
            </a:extLst>
          </p:cNvPr>
          <p:cNvSpPr txBox="1">
            <a:spLocks/>
          </p:cNvSpPr>
          <p:nvPr/>
        </p:nvSpPr>
        <p:spPr>
          <a:xfrm>
            <a:off x="-361145" y="1638300"/>
            <a:ext cx="17898518" cy="7778843"/>
          </a:xfrm>
          <a:prstGeom prst="rect">
            <a:avLst/>
          </a:prstGeom>
        </p:spPr>
        <p:txBody>
          <a:bodyPr/>
          <a:lstStyle>
            <a:lvl1pPr marL="0" indent="0" algn="l" defTabSz="914400" rtl="0" eaLnBrk="1" latinLnBrk="0" hangingPunct="1">
              <a:lnSpc>
                <a:spcPct val="100000"/>
              </a:lnSpc>
              <a:spcBef>
                <a:spcPts val="0"/>
              </a:spcBef>
              <a:spcAft>
                <a:spcPts val="0"/>
              </a:spcAft>
              <a:buFontTx/>
              <a:buNone/>
              <a:defRPr lang="en-CA" sz="1800" kern="1200" dirty="0">
                <a:solidFill>
                  <a:prstClr val="black"/>
                </a:solidFill>
                <a:latin typeface="Tw Cen MT" pitchFamily="34" charset="0"/>
                <a:ea typeface="+mn-ea"/>
                <a:cs typeface="+mn-cs"/>
              </a:defRPr>
            </a:lvl1pPr>
            <a:lvl2pPr marL="914400" indent="-457200" algn="l" defTabSz="914400" rtl="0" eaLnBrk="1" latinLnBrk="0" hangingPunct="1">
              <a:lnSpc>
                <a:spcPct val="90000"/>
              </a:lnSpc>
              <a:spcBef>
                <a:spcPts val="600"/>
              </a:spcBef>
              <a:spcAft>
                <a:spcPts val="600"/>
              </a:spcAft>
              <a:buFont typeface="Arial" pitchFamily="34" charset="0"/>
              <a:buChar char="•"/>
              <a:defRPr sz="1800" kern="1200">
                <a:solidFill>
                  <a:schemeClr val="bg1"/>
                </a:solidFill>
                <a:latin typeface="Tw Cen MT" pitchFamily="34" charset="0"/>
                <a:ea typeface="+mn-ea"/>
                <a:cs typeface="+mn-cs"/>
              </a:defRPr>
            </a:lvl2pPr>
            <a:lvl3pPr marL="1371600" indent="-4572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3pPr>
            <a:lvl4pPr marL="1600200" indent="-2286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4pPr>
            <a:lvl5pPr marL="1828800" indent="-2286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92800" lvl="0" indent="-457200">
              <a:spcAft>
                <a:spcPts val="1000"/>
              </a:spcAft>
            </a:pPr>
            <a:r>
              <a:rPr lang="en-CA" sz="2800" b="1" cap="all" dirty="0">
                <a:solidFill>
                  <a:srgbClr val="002F65"/>
                </a:solidFill>
              </a:rPr>
              <a:t>ELECTROCHEMICAL testing (SUMMARY) </a:t>
            </a:r>
          </a:p>
          <a:p>
            <a:pPr marL="1350000" lvl="2" algn="just">
              <a:lnSpc>
                <a:spcPct val="100000"/>
              </a:lnSpc>
              <a:spcBef>
                <a:spcPts val="0"/>
              </a:spcBef>
              <a:spcAft>
                <a:spcPts val="1000"/>
              </a:spcAft>
              <a:buFont typeface="Arial" panose="020B0604020202020204" pitchFamily="34" charset="0"/>
              <a:buChar char="•"/>
            </a:pPr>
            <a:r>
              <a:rPr lang="en-US" sz="2800" b="1" dirty="0">
                <a:solidFill>
                  <a:prstClr val="black"/>
                </a:solidFill>
                <a:latin typeface="Tw Cen MT"/>
              </a:rPr>
              <a:t>Top performers </a:t>
            </a:r>
            <a:r>
              <a:rPr lang="en-US" sz="2800" dirty="0">
                <a:solidFill>
                  <a:prstClr val="black"/>
                </a:solidFill>
                <a:latin typeface="Tw Cen MT"/>
              </a:rPr>
              <a:t>(lowest probability of corrosion activity) - one </a:t>
            </a:r>
            <a:r>
              <a:rPr lang="en-US" sz="2800" u="sng" dirty="0">
                <a:solidFill>
                  <a:prstClr val="black"/>
                </a:solidFill>
                <a:latin typeface="Tw Cen MT"/>
              </a:rPr>
              <a:t>zinc coating</a:t>
            </a:r>
            <a:r>
              <a:rPr lang="en-US" sz="2800" dirty="0">
                <a:solidFill>
                  <a:prstClr val="black"/>
                </a:solidFill>
                <a:latin typeface="Tw Cen MT"/>
              </a:rPr>
              <a:t>, the </a:t>
            </a:r>
            <a:r>
              <a:rPr lang="en-US" sz="2800" u="sng" dirty="0">
                <a:solidFill>
                  <a:prstClr val="black"/>
                </a:solidFill>
                <a:latin typeface="Tw Cen MT"/>
              </a:rPr>
              <a:t>epoxy cementitious coating</a:t>
            </a:r>
            <a:r>
              <a:rPr lang="en-US" sz="2800" dirty="0">
                <a:solidFill>
                  <a:prstClr val="black"/>
                </a:solidFill>
                <a:latin typeface="Tw Cen MT"/>
              </a:rPr>
              <a:t>, two of the </a:t>
            </a:r>
            <a:r>
              <a:rPr lang="en-US" sz="2800" u="sng" dirty="0">
                <a:solidFill>
                  <a:prstClr val="black"/>
                </a:solidFill>
                <a:latin typeface="Tw Cen MT"/>
              </a:rPr>
              <a:t>cementitious coatings </a:t>
            </a:r>
            <a:r>
              <a:rPr lang="en-US" sz="2800" dirty="0">
                <a:solidFill>
                  <a:prstClr val="black"/>
                </a:solidFill>
                <a:latin typeface="Tw Cen MT"/>
              </a:rPr>
              <a:t>and one of the </a:t>
            </a:r>
            <a:r>
              <a:rPr lang="en-US" sz="2800" u="sng" dirty="0">
                <a:solidFill>
                  <a:prstClr val="black"/>
                </a:solidFill>
                <a:latin typeface="Tw Cen MT"/>
              </a:rPr>
              <a:t>galvanic anodes</a:t>
            </a:r>
            <a:r>
              <a:rPr lang="en-US" sz="2800" dirty="0">
                <a:solidFill>
                  <a:prstClr val="black"/>
                </a:solidFill>
                <a:latin typeface="Tw Cen MT"/>
              </a:rPr>
              <a:t>. </a:t>
            </a:r>
          </a:p>
          <a:p>
            <a:pPr marL="1350000" lvl="2" algn="just">
              <a:lnSpc>
                <a:spcPct val="100000"/>
              </a:lnSpc>
              <a:spcBef>
                <a:spcPts val="0"/>
              </a:spcBef>
              <a:spcAft>
                <a:spcPts val="1000"/>
              </a:spcAft>
              <a:buFont typeface="Arial" panose="020B0604020202020204" pitchFamily="34" charset="0"/>
              <a:buChar char="•"/>
            </a:pPr>
            <a:r>
              <a:rPr lang="en-US" sz="2800" b="1" dirty="0">
                <a:solidFill>
                  <a:prstClr val="black"/>
                </a:solidFill>
                <a:latin typeface="Tw Cen MT"/>
              </a:rPr>
              <a:t>Half-cell measurements </a:t>
            </a:r>
            <a:r>
              <a:rPr lang="en-US" sz="2800" dirty="0">
                <a:solidFill>
                  <a:prstClr val="black"/>
                </a:solidFill>
                <a:latin typeface="Tw Cen MT"/>
              </a:rPr>
              <a:t>may have </a:t>
            </a:r>
            <a:r>
              <a:rPr lang="en-US" sz="2800" dirty="0" err="1">
                <a:solidFill>
                  <a:prstClr val="black"/>
                </a:solidFill>
                <a:latin typeface="Tw Cen MT"/>
              </a:rPr>
              <a:t>favoured</a:t>
            </a:r>
            <a:r>
              <a:rPr lang="en-US" sz="2800" dirty="0">
                <a:solidFill>
                  <a:prstClr val="black"/>
                </a:solidFill>
                <a:latin typeface="Tw Cen MT"/>
              </a:rPr>
              <a:t> the cementitious coatings due to their more alkaline nature. </a:t>
            </a:r>
          </a:p>
          <a:p>
            <a:pPr lvl="0">
              <a:spcAft>
                <a:spcPts val="600"/>
              </a:spcAft>
            </a:pPr>
            <a:endParaRPr lang="en-CA" sz="2800" b="1" cap="all" dirty="0">
              <a:solidFill>
                <a:srgbClr val="002F65"/>
              </a:solidFill>
            </a:endParaRPr>
          </a:p>
        </p:txBody>
      </p:sp>
      <p:pic>
        <p:nvPicPr>
          <p:cNvPr id="3" name="Picture 2">
            <a:extLst>
              <a:ext uri="{FF2B5EF4-FFF2-40B4-BE49-F238E27FC236}">
                <a16:creationId xmlns:a16="http://schemas.microsoft.com/office/drawing/2014/main" id="{00BC6CD6-497E-4F7D-3FDC-775CA604C25C}"/>
              </a:ext>
            </a:extLst>
          </p:cNvPr>
          <p:cNvPicPr>
            <a:picLocks noChangeAspect="1"/>
          </p:cNvPicPr>
          <p:nvPr/>
        </p:nvPicPr>
        <p:blipFill rotWithShape="1">
          <a:blip r:embed="rId3"/>
          <a:srcRect l="19063" t="11112" r="17917" b="52752"/>
          <a:stretch/>
        </p:blipFill>
        <p:spPr>
          <a:xfrm>
            <a:off x="8588114" y="3747299"/>
            <a:ext cx="9507621" cy="6012497"/>
          </a:xfrm>
          <a:prstGeom prst="rect">
            <a:avLst/>
          </a:prstGeom>
        </p:spPr>
      </p:pic>
      <p:sp>
        <p:nvSpPr>
          <p:cNvPr id="4" name="Text Placeholder 9">
            <a:extLst>
              <a:ext uri="{FF2B5EF4-FFF2-40B4-BE49-F238E27FC236}">
                <a16:creationId xmlns:a16="http://schemas.microsoft.com/office/drawing/2014/main" id="{9200DBC0-AF61-B5F6-ECD1-242621A10429}"/>
              </a:ext>
            </a:extLst>
          </p:cNvPr>
          <p:cNvSpPr txBox="1">
            <a:spLocks/>
          </p:cNvSpPr>
          <p:nvPr/>
        </p:nvSpPr>
        <p:spPr>
          <a:xfrm>
            <a:off x="-361145" y="3747299"/>
            <a:ext cx="8761226" cy="7778843"/>
          </a:xfrm>
          <a:prstGeom prst="rect">
            <a:avLst/>
          </a:prstGeom>
        </p:spPr>
        <p:txBody>
          <a:bodyPr/>
          <a:lstStyle>
            <a:lvl1pPr marL="0" indent="0" algn="l" defTabSz="914400" rtl="0" eaLnBrk="1" latinLnBrk="0" hangingPunct="1">
              <a:lnSpc>
                <a:spcPct val="100000"/>
              </a:lnSpc>
              <a:spcBef>
                <a:spcPts val="0"/>
              </a:spcBef>
              <a:spcAft>
                <a:spcPts val="0"/>
              </a:spcAft>
              <a:buFontTx/>
              <a:buNone/>
              <a:defRPr lang="en-CA" sz="1800" kern="1200" dirty="0">
                <a:solidFill>
                  <a:prstClr val="black"/>
                </a:solidFill>
                <a:latin typeface="Tw Cen MT" pitchFamily="34" charset="0"/>
                <a:ea typeface="+mn-ea"/>
                <a:cs typeface="+mn-cs"/>
              </a:defRPr>
            </a:lvl1pPr>
            <a:lvl2pPr marL="914400" indent="-457200" algn="l" defTabSz="914400" rtl="0" eaLnBrk="1" latinLnBrk="0" hangingPunct="1">
              <a:lnSpc>
                <a:spcPct val="90000"/>
              </a:lnSpc>
              <a:spcBef>
                <a:spcPts val="600"/>
              </a:spcBef>
              <a:spcAft>
                <a:spcPts val="600"/>
              </a:spcAft>
              <a:buFont typeface="Arial" pitchFamily="34" charset="0"/>
              <a:buChar char="•"/>
              <a:defRPr sz="1800" kern="1200">
                <a:solidFill>
                  <a:schemeClr val="bg1"/>
                </a:solidFill>
                <a:latin typeface="Tw Cen MT" pitchFamily="34" charset="0"/>
                <a:ea typeface="+mn-ea"/>
                <a:cs typeface="+mn-cs"/>
              </a:defRPr>
            </a:lvl2pPr>
            <a:lvl3pPr marL="1371600" indent="-4572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3pPr>
            <a:lvl4pPr marL="1600200" indent="-2286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4pPr>
            <a:lvl5pPr marL="1828800" indent="-2286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50000" lvl="2" algn="just">
              <a:lnSpc>
                <a:spcPct val="100000"/>
              </a:lnSpc>
              <a:spcBef>
                <a:spcPts val="0"/>
              </a:spcBef>
              <a:spcAft>
                <a:spcPts val="1000"/>
              </a:spcAft>
              <a:buFont typeface="Arial" panose="020B0604020202020204" pitchFamily="34" charset="0"/>
              <a:buChar char="•"/>
            </a:pPr>
            <a:r>
              <a:rPr lang="en-US" sz="2800" b="1" dirty="0">
                <a:solidFill>
                  <a:prstClr val="black"/>
                </a:solidFill>
                <a:latin typeface="Tw Cen MT"/>
              </a:rPr>
              <a:t>One galvanic anode  </a:t>
            </a:r>
            <a:r>
              <a:rPr lang="en-US" sz="2800" dirty="0">
                <a:solidFill>
                  <a:prstClr val="black"/>
                </a:solidFill>
                <a:latin typeface="Tw Cen MT"/>
              </a:rPr>
              <a:t>showed low corrosion activity but ended up with significant corrosion – well protected until anode was completely consumed.</a:t>
            </a:r>
          </a:p>
          <a:p>
            <a:pPr marL="1350000" lvl="2" algn="just">
              <a:lnSpc>
                <a:spcPct val="100000"/>
              </a:lnSpc>
              <a:spcBef>
                <a:spcPts val="0"/>
              </a:spcBef>
              <a:spcAft>
                <a:spcPts val="1000"/>
              </a:spcAft>
              <a:buFont typeface="Arial" panose="020B0604020202020204" pitchFamily="34" charset="0"/>
              <a:buChar char="•"/>
            </a:pPr>
            <a:r>
              <a:rPr lang="en-US" sz="2800" b="1" dirty="0">
                <a:solidFill>
                  <a:prstClr val="black"/>
                </a:solidFill>
                <a:latin typeface="Tw Cen MT"/>
              </a:rPr>
              <a:t>Results</a:t>
            </a:r>
            <a:r>
              <a:rPr lang="en-US" sz="2800" dirty="0">
                <a:solidFill>
                  <a:prstClr val="black"/>
                </a:solidFill>
                <a:latin typeface="Tw Cen MT"/>
              </a:rPr>
              <a:t> were quite scattered and all values were less than -350 mV/CSE. </a:t>
            </a:r>
          </a:p>
          <a:p>
            <a:pPr marL="1350000" lvl="2" algn="just">
              <a:lnSpc>
                <a:spcPct val="100000"/>
              </a:lnSpc>
              <a:spcBef>
                <a:spcPts val="0"/>
              </a:spcBef>
              <a:spcAft>
                <a:spcPts val="1000"/>
              </a:spcAft>
              <a:buFont typeface="Arial" panose="020B0604020202020204" pitchFamily="34" charset="0"/>
              <a:buChar char="•"/>
            </a:pPr>
            <a:r>
              <a:rPr lang="en-US" sz="2800" b="1" dirty="0">
                <a:solidFill>
                  <a:prstClr val="black"/>
                </a:solidFill>
                <a:latin typeface="Tw Cen MT"/>
              </a:rPr>
              <a:t>Tangible conclusions </a:t>
            </a:r>
            <a:r>
              <a:rPr lang="en-US" sz="2800" dirty="0">
                <a:solidFill>
                  <a:prstClr val="black"/>
                </a:solidFill>
                <a:latin typeface="Tw Cen MT"/>
              </a:rPr>
              <a:t>could not be drawn; however, the observations were mostly </a:t>
            </a:r>
            <a:r>
              <a:rPr lang="en-US" sz="2800" b="1" dirty="0">
                <a:solidFill>
                  <a:prstClr val="black"/>
                </a:solidFill>
                <a:latin typeface="Tw Cen MT"/>
              </a:rPr>
              <a:t>consistent</a:t>
            </a:r>
            <a:r>
              <a:rPr lang="en-US" sz="2800" dirty="0">
                <a:solidFill>
                  <a:prstClr val="black"/>
                </a:solidFill>
                <a:latin typeface="Tw Cen MT"/>
              </a:rPr>
              <a:t> with other tests within this study. </a:t>
            </a:r>
          </a:p>
          <a:p>
            <a:pPr lvl="0">
              <a:spcAft>
                <a:spcPts val="600"/>
              </a:spcAft>
            </a:pPr>
            <a:endParaRPr lang="en-CA" sz="2800" b="1" cap="all" dirty="0">
              <a:solidFill>
                <a:srgbClr val="002F65"/>
              </a:solidFill>
            </a:endParaRPr>
          </a:p>
        </p:txBody>
      </p:sp>
    </p:spTree>
    <p:extLst>
      <p:ext uri="{BB962C8B-B14F-4D97-AF65-F5344CB8AC3E}">
        <p14:creationId xmlns:p14="http://schemas.microsoft.com/office/powerpoint/2010/main" val="31628483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5E66A7B-C3F3-A5BD-AE1D-26869D7339DE}"/>
              </a:ext>
            </a:extLst>
          </p:cNvPr>
          <p:cNvSpPr txBox="1">
            <a:spLocks/>
          </p:cNvSpPr>
          <p:nvPr/>
        </p:nvSpPr>
        <p:spPr>
          <a:xfrm>
            <a:off x="337241" y="608681"/>
            <a:ext cx="7886700" cy="102961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solidFill>
                <a:latin typeface="Tw Cen MT" panose="020B0602020104020603" pitchFamily="34" charset="0"/>
              </a:rPr>
              <a:t>ANALYSIS AND RESULTS</a:t>
            </a:r>
          </a:p>
        </p:txBody>
      </p:sp>
      <p:sp>
        <p:nvSpPr>
          <p:cNvPr id="2" name="Text Placeholder 9">
            <a:extLst>
              <a:ext uri="{FF2B5EF4-FFF2-40B4-BE49-F238E27FC236}">
                <a16:creationId xmlns:a16="http://schemas.microsoft.com/office/drawing/2014/main" id="{26C2678B-0F45-E6E2-A2C3-E4352BF204B4}"/>
              </a:ext>
            </a:extLst>
          </p:cNvPr>
          <p:cNvSpPr txBox="1">
            <a:spLocks/>
          </p:cNvSpPr>
          <p:nvPr/>
        </p:nvSpPr>
        <p:spPr>
          <a:xfrm>
            <a:off x="435239" y="1755122"/>
            <a:ext cx="8806759" cy="507081"/>
          </a:xfrm>
          <a:prstGeom prst="rect">
            <a:avLst/>
          </a:prstGeom>
        </p:spPr>
        <p:txBody>
          <a:bodyPr/>
          <a:lstStyle>
            <a:lvl1pPr marL="0" indent="0" algn="l" defTabSz="914400" rtl="0" eaLnBrk="1" latinLnBrk="0" hangingPunct="1">
              <a:lnSpc>
                <a:spcPct val="100000"/>
              </a:lnSpc>
              <a:spcBef>
                <a:spcPts val="0"/>
              </a:spcBef>
              <a:spcAft>
                <a:spcPts val="0"/>
              </a:spcAft>
              <a:buFontTx/>
              <a:buNone/>
              <a:defRPr lang="en-CA" sz="1800" kern="1200" dirty="0">
                <a:solidFill>
                  <a:prstClr val="black"/>
                </a:solidFill>
                <a:latin typeface="Tw Cen MT" pitchFamily="34" charset="0"/>
                <a:ea typeface="+mn-ea"/>
                <a:cs typeface="+mn-cs"/>
              </a:defRPr>
            </a:lvl1pPr>
            <a:lvl2pPr marL="914400" indent="-457200" algn="l" defTabSz="914400" rtl="0" eaLnBrk="1" latinLnBrk="0" hangingPunct="1">
              <a:lnSpc>
                <a:spcPct val="90000"/>
              </a:lnSpc>
              <a:spcBef>
                <a:spcPts val="600"/>
              </a:spcBef>
              <a:spcAft>
                <a:spcPts val="600"/>
              </a:spcAft>
              <a:buFont typeface="Arial" pitchFamily="34" charset="0"/>
              <a:buChar char="•"/>
              <a:defRPr sz="1800" kern="1200">
                <a:solidFill>
                  <a:schemeClr val="bg1"/>
                </a:solidFill>
                <a:latin typeface="Tw Cen MT" pitchFamily="34" charset="0"/>
                <a:ea typeface="+mn-ea"/>
                <a:cs typeface="+mn-cs"/>
              </a:defRPr>
            </a:lvl2pPr>
            <a:lvl3pPr marL="1371600" indent="-4572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3pPr>
            <a:lvl4pPr marL="1600200" indent="-2286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4pPr>
            <a:lvl5pPr marL="1828800" indent="-2286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spcAft>
                <a:spcPts val="600"/>
              </a:spcAft>
            </a:pPr>
            <a:r>
              <a:rPr lang="en-CA" sz="2800" b="1" cap="all" dirty="0">
                <a:solidFill>
                  <a:srgbClr val="002F65"/>
                </a:solidFill>
              </a:rPr>
              <a:t>MECHANICAL TESTING</a:t>
            </a:r>
          </a:p>
        </p:txBody>
      </p:sp>
      <p:pic>
        <p:nvPicPr>
          <p:cNvPr id="4" name="Picture 3">
            <a:extLst>
              <a:ext uri="{FF2B5EF4-FFF2-40B4-BE49-F238E27FC236}">
                <a16:creationId xmlns:a16="http://schemas.microsoft.com/office/drawing/2014/main" id="{CE444C02-D670-D435-5554-F5AF3DEB41E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3929" y="2875674"/>
            <a:ext cx="7541605" cy="5656204"/>
          </a:xfrm>
          <a:prstGeom prst="rect">
            <a:avLst/>
          </a:prstGeom>
          <a:noFill/>
          <a:ln>
            <a:noFill/>
          </a:ln>
        </p:spPr>
      </p:pic>
      <p:pic>
        <p:nvPicPr>
          <p:cNvPr id="6" name="Picture 5" descr="A picture containing chain, wooden, banana, sitting&#10;&#10;Description automatically generated">
            <a:extLst>
              <a:ext uri="{FF2B5EF4-FFF2-40B4-BE49-F238E27FC236}">
                <a16:creationId xmlns:a16="http://schemas.microsoft.com/office/drawing/2014/main" id="{8A6162C1-7D3F-4096-4831-36D96C9353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3344" y="2875675"/>
            <a:ext cx="7541605" cy="5656204"/>
          </a:xfrm>
          <a:prstGeom prst="rect">
            <a:avLst/>
          </a:prstGeom>
        </p:spPr>
      </p:pic>
    </p:spTree>
    <p:extLst>
      <p:ext uri="{BB962C8B-B14F-4D97-AF65-F5344CB8AC3E}">
        <p14:creationId xmlns:p14="http://schemas.microsoft.com/office/powerpoint/2010/main" val="29925663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5E66A7B-C3F3-A5BD-AE1D-26869D7339DE}"/>
              </a:ext>
            </a:extLst>
          </p:cNvPr>
          <p:cNvSpPr txBox="1">
            <a:spLocks/>
          </p:cNvSpPr>
          <p:nvPr/>
        </p:nvSpPr>
        <p:spPr>
          <a:xfrm>
            <a:off x="337241" y="608681"/>
            <a:ext cx="7886700" cy="102961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solidFill>
                <a:latin typeface="Tw Cen MT" panose="020B0602020104020603" pitchFamily="34" charset="0"/>
              </a:rPr>
              <a:t>ANALYSIS AND RESULTS</a:t>
            </a:r>
          </a:p>
        </p:txBody>
      </p:sp>
      <p:sp>
        <p:nvSpPr>
          <p:cNvPr id="2" name="Text Placeholder 9">
            <a:extLst>
              <a:ext uri="{FF2B5EF4-FFF2-40B4-BE49-F238E27FC236}">
                <a16:creationId xmlns:a16="http://schemas.microsoft.com/office/drawing/2014/main" id="{26C2678B-0F45-E6E2-A2C3-E4352BF204B4}"/>
              </a:ext>
            </a:extLst>
          </p:cNvPr>
          <p:cNvSpPr txBox="1">
            <a:spLocks/>
          </p:cNvSpPr>
          <p:nvPr/>
        </p:nvSpPr>
        <p:spPr>
          <a:xfrm>
            <a:off x="435240" y="1755122"/>
            <a:ext cx="12925920" cy="8209149"/>
          </a:xfrm>
          <a:prstGeom prst="rect">
            <a:avLst/>
          </a:prstGeom>
        </p:spPr>
        <p:txBody>
          <a:bodyPr/>
          <a:lstStyle>
            <a:lvl1pPr marL="0" indent="0" algn="l" defTabSz="914400" rtl="0" eaLnBrk="1" latinLnBrk="0" hangingPunct="1">
              <a:lnSpc>
                <a:spcPct val="100000"/>
              </a:lnSpc>
              <a:spcBef>
                <a:spcPts val="0"/>
              </a:spcBef>
              <a:spcAft>
                <a:spcPts val="0"/>
              </a:spcAft>
              <a:buFontTx/>
              <a:buNone/>
              <a:defRPr lang="en-CA" sz="1800" kern="1200" dirty="0">
                <a:solidFill>
                  <a:prstClr val="black"/>
                </a:solidFill>
                <a:latin typeface="Tw Cen MT" pitchFamily="34" charset="0"/>
                <a:ea typeface="+mn-ea"/>
                <a:cs typeface="+mn-cs"/>
              </a:defRPr>
            </a:lvl1pPr>
            <a:lvl2pPr marL="914400" indent="-457200" algn="l" defTabSz="914400" rtl="0" eaLnBrk="1" latinLnBrk="0" hangingPunct="1">
              <a:lnSpc>
                <a:spcPct val="90000"/>
              </a:lnSpc>
              <a:spcBef>
                <a:spcPts val="600"/>
              </a:spcBef>
              <a:spcAft>
                <a:spcPts val="600"/>
              </a:spcAft>
              <a:buFont typeface="Arial" pitchFamily="34" charset="0"/>
              <a:buChar char="•"/>
              <a:defRPr sz="1800" kern="1200">
                <a:solidFill>
                  <a:schemeClr val="bg1"/>
                </a:solidFill>
                <a:latin typeface="Tw Cen MT" pitchFamily="34" charset="0"/>
                <a:ea typeface="+mn-ea"/>
                <a:cs typeface="+mn-cs"/>
              </a:defRPr>
            </a:lvl2pPr>
            <a:lvl3pPr marL="1371600" indent="-4572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3pPr>
            <a:lvl4pPr marL="1600200" indent="-2286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4pPr>
            <a:lvl5pPr marL="1828800" indent="-2286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spcAft>
                <a:spcPts val="600"/>
              </a:spcAft>
            </a:pPr>
            <a:r>
              <a:rPr lang="en-CA" sz="2800" b="1" cap="all" dirty="0">
                <a:solidFill>
                  <a:srgbClr val="002F65"/>
                </a:solidFill>
              </a:rPr>
              <a:t>mechanical testing (SUMMARY) </a:t>
            </a:r>
          </a:p>
          <a:p>
            <a:pPr marL="892800" indent="-457200" algn="just">
              <a:spcAft>
                <a:spcPts val="1000"/>
              </a:spcAft>
              <a:buFont typeface="Arial" panose="020B0604020202020204" pitchFamily="34" charset="0"/>
              <a:buChar char="•"/>
            </a:pPr>
            <a:r>
              <a:rPr lang="en-CA" sz="2800" b="1" dirty="0">
                <a:latin typeface="Tw Cen MT"/>
              </a:rPr>
              <a:t>T</a:t>
            </a:r>
            <a:r>
              <a:rPr lang="en-CA" sz="2800" b="1" dirty="0">
                <a:solidFill>
                  <a:prstClr val="black"/>
                </a:solidFill>
                <a:latin typeface="Tw Cen MT"/>
              </a:rPr>
              <a:t>op performers </a:t>
            </a:r>
            <a:r>
              <a:rPr lang="en-CA" sz="2800" dirty="0">
                <a:solidFill>
                  <a:prstClr val="black"/>
                </a:solidFill>
                <a:latin typeface="Tw Cen MT"/>
              </a:rPr>
              <a:t>- zinc, zinc-epoxies and the uncoated (ground down) reference sample. </a:t>
            </a:r>
          </a:p>
          <a:p>
            <a:pPr marL="892800" indent="-457200" algn="just">
              <a:spcAft>
                <a:spcPts val="1000"/>
              </a:spcAft>
              <a:buFont typeface="Arial" panose="020B0604020202020204" pitchFamily="34" charset="0"/>
              <a:buChar char="•"/>
            </a:pPr>
            <a:r>
              <a:rPr lang="en-CA" sz="2800" b="1" dirty="0">
                <a:solidFill>
                  <a:prstClr val="black"/>
                </a:solidFill>
                <a:latin typeface="Tw Cen MT"/>
              </a:rPr>
              <a:t>Poorest performers </a:t>
            </a:r>
            <a:r>
              <a:rPr lang="en-CA" sz="2800" dirty="0">
                <a:solidFill>
                  <a:prstClr val="black"/>
                </a:solidFill>
                <a:latin typeface="Tw Cen MT"/>
              </a:rPr>
              <a:t>- one zinc coating, the epoxy-cementitious coating, all but one cementitious coating and both HDG coatings. </a:t>
            </a:r>
          </a:p>
          <a:p>
            <a:pPr marL="1807200" lvl="1" algn="just">
              <a:spcAft>
                <a:spcPts val="1000"/>
              </a:spcAft>
            </a:pPr>
            <a:r>
              <a:rPr lang="en-CA" sz="2800" u="sng" dirty="0">
                <a:solidFill>
                  <a:prstClr val="black"/>
                </a:solidFill>
                <a:latin typeface="Tw Cen MT"/>
              </a:rPr>
              <a:t>Cementitious coating </a:t>
            </a:r>
            <a:r>
              <a:rPr lang="en-CA" sz="2800" dirty="0">
                <a:solidFill>
                  <a:prstClr val="black"/>
                </a:solidFill>
                <a:latin typeface="Tw Cen MT"/>
              </a:rPr>
              <a:t>- encourages more non-uniform corrosion</a:t>
            </a:r>
          </a:p>
          <a:p>
            <a:pPr marL="1807200" lvl="1" algn="just">
              <a:spcAft>
                <a:spcPts val="1000"/>
              </a:spcAft>
            </a:pPr>
            <a:r>
              <a:rPr lang="en-CA" sz="2800" u="sng" dirty="0">
                <a:solidFill>
                  <a:prstClr val="black"/>
                </a:solidFill>
                <a:latin typeface="Tw Cen MT"/>
              </a:rPr>
              <a:t>HDG</a:t>
            </a:r>
            <a:r>
              <a:rPr lang="en-CA" sz="2800" dirty="0">
                <a:solidFill>
                  <a:prstClr val="black"/>
                </a:solidFill>
                <a:latin typeface="Tw Cen MT"/>
              </a:rPr>
              <a:t> coating only</a:t>
            </a:r>
          </a:p>
          <a:p>
            <a:pPr marL="2264400" lvl="2" algn="just">
              <a:spcAft>
                <a:spcPts val="1000"/>
              </a:spcAft>
            </a:pPr>
            <a:r>
              <a:rPr lang="en-CA" sz="2800" dirty="0">
                <a:solidFill>
                  <a:prstClr val="black"/>
                </a:solidFill>
                <a:latin typeface="Tw Cen MT"/>
              </a:rPr>
              <a:t>Not enough to prevent significant pitting. </a:t>
            </a:r>
          </a:p>
          <a:p>
            <a:pPr marL="2264400" lvl="2" algn="just">
              <a:spcAft>
                <a:spcPts val="1000"/>
              </a:spcAft>
            </a:pPr>
            <a:r>
              <a:rPr lang="en-CA" sz="2800" dirty="0">
                <a:solidFill>
                  <a:prstClr val="black"/>
                </a:solidFill>
                <a:latin typeface="Tw Cen MT"/>
              </a:rPr>
              <a:t>Not encased in concrete and not subject to corrosion cycling but still pitted as it sat in a bucket -  illustrates the real effect that concrete, and its alkaline properties has in protecting steel from corrosion.</a:t>
            </a:r>
          </a:p>
          <a:p>
            <a:pPr marL="892800" indent="-457200" algn="just">
              <a:spcAft>
                <a:spcPts val="1000"/>
              </a:spcAft>
              <a:buFont typeface="Arial" panose="020B0604020202020204" pitchFamily="34" charset="0"/>
              <a:buChar char="•"/>
            </a:pPr>
            <a:r>
              <a:rPr lang="en-CA" sz="2800" b="1" dirty="0">
                <a:latin typeface="Tw Cen MT"/>
              </a:rPr>
              <a:t>B</a:t>
            </a:r>
            <a:r>
              <a:rPr lang="en-CA" sz="2800" b="1" dirty="0">
                <a:solidFill>
                  <a:prstClr val="black"/>
                </a:solidFill>
                <a:latin typeface="Tw Cen MT"/>
              </a:rPr>
              <a:t>end testing </a:t>
            </a:r>
            <a:r>
              <a:rPr lang="en-CA" sz="2800" dirty="0">
                <a:solidFill>
                  <a:prstClr val="black"/>
                </a:solidFill>
                <a:latin typeface="Tw Cen MT"/>
              </a:rPr>
              <a:t>- only the </a:t>
            </a:r>
            <a:r>
              <a:rPr lang="en-CA" sz="2800" u="sng" dirty="0">
                <a:solidFill>
                  <a:prstClr val="black"/>
                </a:solidFill>
                <a:latin typeface="Tw Cen MT"/>
              </a:rPr>
              <a:t>epoxy</a:t>
            </a:r>
            <a:r>
              <a:rPr lang="en-CA" sz="2800" dirty="0">
                <a:solidFill>
                  <a:prstClr val="black"/>
                </a:solidFill>
                <a:latin typeface="Tw Cen MT"/>
              </a:rPr>
              <a:t> coated specimen exhibited small, minor cracking at the outside diameter, which may have been due to small pits opening up.</a:t>
            </a:r>
          </a:p>
          <a:p>
            <a:pPr lvl="0">
              <a:spcAft>
                <a:spcPts val="600"/>
              </a:spcAft>
            </a:pPr>
            <a:endParaRPr lang="en-CA" sz="2800" b="1" cap="all" dirty="0">
              <a:solidFill>
                <a:srgbClr val="002F65"/>
              </a:solidFill>
            </a:endParaRPr>
          </a:p>
        </p:txBody>
      </p:sp>
      <p:graphicFrame>
        <p:nvGraphicFramePr>
          <p:cNvPr id="4" name="Table 3">
            <a:extLst>
              <a:ext uri="{FF2B5EF4-FFF2-40B4-BE49-F238E27FC236}">
                <a16:creationId xmlns:a16="http://schemas.microsoft.com/office/drawing/2014/main" id="{861AF80C-0D9D-BB0E-D51B-3BC2F91D4002}"/>
              </a:ext>
            </a:extLst>
          </p:cNvPr>
          <p:cNvGraphicFramePr>
            <a:graphicFrameLocks noGrp="1"/>
          </p:cNvGraphicFramePr>
          <p:nvPr>
            <p:extLst>
              <p:ext uri="{D42A27DB-BD31-4B8C-83A1-F6EECF244321}">
                <p14:modId xmlns:p14="http://schemas.microsoft.com/office/powerpoint/2010/main" val="159082166"/>
              </p:ext>
            </p:extLst>
          </p:nvPr>
        </p:nvGraphicFramePr>
        <p:xfrm>
          <a:off x="13801875" y="1856824"/>
          <a:ext cx="3568446" cy="7596089"/>
        </p:xfrm>
        <a:graphic>
          <a:graphicData uri="http://schemas.openxmlformats.org/drawingml/2006/table">
            <a:tbl>
              <a:tblPr firstRow="1" bandRow="1"/>
              <a:tblGrid>
                <a:gridCol w="1699338">
                  <a:extLst>
                    <a:ext uri="{9D8B030D-6E8A-4147-A177-3AD203B41FA5}">
                      <a16:colId xmlns:a16="http://schemas.microsoft.com/office/drawing/2014/main" val="3514430685"/>
                    </a:ext>
                  </a:extLst>
                </a:gridCol>
                <a:gridCol w="1869108">
                  <a:extLst>
                    <a:ext uri="{9D8B030D-6E8A-4147-A177-3AD203B41FA5}">
                      <a16:colId xmlns:a16="http://schemas.microsoft.com/office/drawing/2014/main" val="877854968"/>
                    </a:ext>
                  </a:extLst>
                </a:gridCol>
              </a:tblGrid>
              <a:tr h="463769">
                <a:tc>
                  <a:txBody>
                    <a:bodyPr/>
                    <a:lstStyle/>
                    <a:p>
                      <a:pPr algn="ctr">
                        <a:lnSpc>
                          <a:spcPct val="115000"/>
                        </a:lnSpc>
                      </a:pPr>
                      <a:r>
                        <a:rPr lang="en-US" sz="2800" b="1" cap="small">
                          <a:solidFill>
                            <a:srgbClr val="FFFEF3"/>
                          </a:solidFill>
                          <a:effectLst/>
                          <a:latin typeface="Tw Cen MT" panose="020B0602020104020603" pitchFamily="34" charset="0"/>
                          <a:ea typeface="Calibri" panose="020F0502020204030204" pitchFamily="34" charset="0"/>
                          <a:cs typeface="Arial" panose="020B0604020202020204" pitchFamily="34" charset="0"/>
                        </a:rPr>
                        <a:t>Sample </a:t>
                      </a:r>
                      <a:endParaRPr lang="en-CA" sz="2800" b="1" cap="small">
                        <a:solidFill>
                          <a:srgbClr val="FFFEF3"/>
                        </a:solidFill>
                        <a:effectLst/>
                        <a:latin typeface="Tw Cen MT" panose="020B0602020104020603" pitchFamily="34" charset="0"/>
                        <a:ea typeface="Calibri" panose="020F0502020204030204" pitchFamily="34" charset="0"/>
                        <a:cs typeface="Arial" panose="020B0604020202020204" pitchFamily="34" charset="0"/>
                      </a:endParaRPr>
                    </a:p>
                  </a:txBody>
                  <a:tcPr marL="176300" marR="176300" marT="0" marB="0" anchor="ctr">
                    <a:lnL>
                      <a:noFill/>
                    </a:lnL>
                    <a:lnR>
                      <a:noFill/>
                    </a:lnR>
                    <a:lnT>
                      <a:noFill/>
                    </a:lnT>
                    <a:lnB>
                      <a:noFill/>
                    </a:lnB>
                    <a:solidFill>
                      <a:srgbClr val="9EB09C"/>
                    </a:solidFill>
                  </a:tcPr>
                </a:tc>
                <a:tc>
                  <a:txBody>
                    <a:bodyPr/>
                    <a:lstStyle/>
                    <a:p>
                      <a:pPr algn="ctr">
                        <a:lnSpc>
                          <a:spcPct val="115000"/>
                        </a:lnSpc>
                      </a:pPr>
                      <a:r>
                        <a:rPr lang="en-US" sz="2800" b="1" cap="small">
                          <a:solidFill>
                            <a:srgbClr val="FFFEF3"/>
                          </a:solidFill>
                          <a:effectLst/>
                          <a:latin typeface="Tw Cen MT" panose="020B0602020104020603" pitchFamily="34" charset="0"/>
                          <a:ea typeface="Calibri" panose="020F0502020204030204" pitchFamily="34" charset="0"/>
                          <a:cs typeface="Arial" panose="020B0604020202020204" pitchFamily="34" charset="0"/>
                        </a:rPr>
                        <a:t>UTS (ksi)</a:t>
                      </a:r>
                      <a:endParaRPr lang="en-CA" sz="2800" b="1" cap="small">
                        <a:solidFill>
                          <a:srgbClr val="FFFEF3"/>
                        </a:solidFill>
                        <a:effectLst/>
                        <a:latin typeface="Tw Cen MT" panose="020B0602020104020603" pitchFamily="34" charset="0"/>
                        <a:ea typeface="Calibri" panose="020F0502020204030204" pitchFamily="34" charset="0"/>
                        <a:cs typeface="Arial" panose="020B0604020202020204" pitchFamily="34" charset="0"/>
                      </a:endParaRPr>
                    </a:p>
                  </a:txBody>
                  <a:tcPr marL="176300" marR="176300" marT="0" marB="0" anchor="ctr">
                    <a:lnL>
                      <a:noFill/>
                    </a:lnL>
                    <a:lnR>
                      <a:noFill/>
                    </a:lnR>
                    <a:lnT>
                      <a:noFill/>
                    </a:lnT>
                    <a:lnB>
                      <a:noFill/>
                    </a:lnB>
                    <a:solidFill>
                      <a:srgbClr val="9EB09C"/>
                    </a:solidFill>
                  </a:tcPr>
                </a:tc>
                <a:extLst>
                  <a:ext uri="{0D108BD9-81ED-4DB2-BD59-A6C34878D82A}">
                    <a16:rowId xmlns:a16="http://schemas.microsoft.com/office/drawing/2014/main" val="51918684"/>
                  </a:ext>
                </a:extLst>
              </a:tr>
              <a:tr h="391778">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1</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76300" marR="176300" marT="0" marB="0" anchor="ctr">
                    <a:lnL>
                      <a:noFill/>
                    </a:lnL>
                    <a:lnR w="12700" cap="flat" cmpd="sng" algn="ctr">
                      <a:solidFill>
                        <a:srgbClr val="5E6E7C"/>
                      </a:solidFill>
                      <a:prstDash val="solid"/>
                      <a:round/>
                      <a:headEnd type="none" w="med" len="med"/>
                      <a:tailEnd type="none" w="med" len="med"/>
                    </a:lnR>
                    <a:lnT>
                      <a:noFill/>
                    </a:lnT>
                    <a:lnB w="12700" cap="flat" cmpd="sng" algn="ctr">
                      <a:solidFill>
                        <a:srgbClr val="5E6E7C"/>
                      </a:solidFill>
                      <a:prstDash val="solid"/>
                      <a:round/>
                      <a:headEnd type="none" w="med" len="med"/>
                      <a:tailEnd type="none" w="med" len="med"/>
                    </a:lnB>
                    <a:noFill/>
                  </a:tcPr>
                </a:tc>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101</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76300" marR="176300" marT="0" marB="0" anchor="ctr">
                    <a:lnL w="12700" cap="flat" cmpd="sng" algn="ctr">
                      <a:solidFill>
                        <a:srgbClr val="5E6E7C"/>
                      </a:solidFill>
                      <a:prstDash val="solid"/>
                      <a:round/>
                      <a:headEnd type="none" w="med" len="med"/>
                      <a:tailEnd type="none" w="med" len="med"/>
                    </a:lnL>
                    <a:lnR>
                      <a:noFill/>
                    </a:lnR>
                    <a:lnT>
                      <a:noFill/>
                    </a:lnT>
                    <a:lnB w="12700" cap="flat" cmpd="sng" algn="ctr">
                      <a:solidFill>
                        <a:srgbClr val="5E6E7C"/>
                      </a:solidFill>
                      <a:prstDash val="solid"/>
                      <a:round/>
                      <a:headEnd type="none" w="med" len="med"/>
                      <a:tailEnd type="none" w="med" len="med"/>
                    </a:lnB>
                    <a:noFill/>
                  </a:tcPr>
                </a:tc>
                <a:extLst>
                  <a:ext uri="{0D108BD9-81ED-4DB2-BD59-A6C34878D82A}">
                    <a16:rowId xmlns:a16="http://schemas.microsoft.com/office/drawing/2014/main" val="51422695"/>
                  </a:ext>
                </a:extLst>
              </a:tr>
              <a:tr h="391778">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2</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76300" marR="176300" marT="0" marB="0" anchor="ctr">
                    <a:lnL>
                      <a:noFill/>
                    </a:lnL>
                    <a:lnR w="12700" cap="flat" cmpd="sng" algn="ctr">
                      <a:solidFill>
                        <a:srgbClr val="5E6E7C"/>
                      </a:solidFill>
                      <a:prstDash val="solid"/>
                      <a:round/>
                      <a:headEnd type="none" w="med" len="med"/>
                      <a:tailEnd type="none" w="med" len="med"/>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101</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76300" marR="176300" marT="0" marB="0" anchor="ctr">
                    <a:lnL w="12700" cap="flat" cmpd="sng" algn="ctr">
                      <a:solidFill>
                        <a:srgbClr val="5E6E7C"/>
                      </a:solidFill>
                      <a:prstDash val="solid"/>
                      <a:round/>
                      <a:headEnd type="none" w="med" len="med"/>
                      <a:tailEnd type="none" w="med" len="med"/>
                    </a:lnL>
                    <a:lnR>
                      <a:noFill/>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extLst>
                  <a:ext uri="{0D108BD9-81ED-4DB2-BD59-A6C34878D82A}">
                    <a16:rowId xmlns:a16="http://schemas.microsoft.com/office/drawing/2014/main" val="1223065059"/>
                  </a:ext>
                </a:extLst>
              </a:tr>
              <a:tr h="391778">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3</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76300" marR="176300" marT="0" marB="0" anchor="ctr">
                    <a:lnL>
                      <a:noFill/>
                    </a:lnL>
                    <a:lnR w="12700" cap="flat" cmpd="sng" algn="ctr">
                      <a:solidFill>
                        <a:srgbClr val="5E6E7C"/>
                      </a:solidFill>
                      <a:prstDash val="solid"/>
                      <a:round/>
                      <a:headEnd type="none" w="med" len="med"/>
                      <a:tailEnd type="none" w="med" len="med"/>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102</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76300" marR="176300" marT="0" marB="0" anchor="ctr">
                    <a:lnL w="12700" cap="flat" cmpd="sng" algn="ctr">
                      <a:solidFill>
                        <a:srgbClr val="5E6E7C"/>
                      </a:solidFill>
                      <a:prstDash val="solid"/>
                      <a:round/>
                      <a:headEnd type="none" w="med" len="med"/>
                      <a:tailEnd type="none" w="med" len="med"/>
                    </a:lnL>
                    <a:lnR>
                      <a:noFill/>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extLst>
                  <a:ext uri="{0D108BD9-81ED-4DB2-BD59-A6C34878D82A}">
                    <a16:rowId xmlns:a16="http://schemas.microsoft.com/office/drawing/2014/main" val="3865554196"/>
                  </a:ext>
                </a:extLst>
              </a:tr>
              <a:tr h="391778">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4</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76300" marR="176300" marT="0" marB="0" anchor="ctr">
                    <a:lnL>
                      <a:noFill/>
                    </a:lnL>
                    <a:lnR w="12700" cap="flat" cmpd="sng" algn="ctr">
                      <a:solidFill>
                        <a:srgbClr val="5E6E7C"/>
                      </a:solidFill>
                      <a:prstDash val="solid"/>
                      <a:round/>
                      <a:headEnd type="none" w="med" len="med"/>
                      <a:tailEnd type="none" w="med" len="med"/>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91</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76300" marR="176300" marT="0" marB="0" anchor="ctr">
                    <a:lnL w="12700" cap="flat" cmpd="sng" algn="ctr">
                      <a:solidFill>
                        <a:srgbClr val="5E6E7C"/>
                      </a:solidFill>
                      <a:prstDash val="solid"/>
                      <a:round/>
                      <a:headEnd type="none" w="med" len="med"/>
                      <a:tailEnd type="none" w="med" len="med"/>
                    </a:lnL>
                    <a:lnR>
                      <a:noFill/>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extLst>
                  <a:ext uri="{0D108BD9-81ED-4DB2-BD59-A6C34878D82A}">
                    <a16:rowId xmlns:a16="http://schemas.microsoft.com/office/drawing/2014/main" val="964181572"/>
                  </a:ext>
                </a:extLst>
              </a:tr>
              <a:tr h="391778">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5</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76300" marR="176300" marT="0" marB="0" anchor="ctr">
                    <a:lnL>
                      <a:noFill/>
                    </a:lnL>
                    <a:lnR w="12700" cap="flat" cmpd="sng" algn="ctr">
                      <a:solidFill>
                        <a:srgbClr val="5E6E7C"/>
                      </a:solidFill>
                      <a:prstDash val="solid"/>
                      <a:round/>
                      <a:headEnd type="none" w="med" len="med"/>
                      <a:tailEnd type="none" w="med" len="med"/>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91</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76300" marR="176300" marT="0" marB="0" anchor="ctr">
                    <a:lnL w="12700" cap="flat" cmpd="sng" algn="ctr">
                      <a:solidFill>
                        <a:srgbClr val="5E6E7C"/>
                      </a:solidFill>
                      <a:prstDash val="solid"/>
                      <a:round/>
                      <a:headEnd type="none" w="med" len="med"/>
                      <a:tailEnd type="none" w="med" len="med"/>
                    </a:lnL>
                    <a:lnR>
                      <a:noFill/>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extLst>
                  <a:ext uri="{0D108BD9-81ED-4DB2-BD59-A6C34878D82A}">
                    <a16:rowId xmlns:a16="http://schemas.microsoft.com/office/drawing/2014/main" val="3875365576"/>
                  </a:ext>
                </a:extLst>
              </a:tr>
              <a:tr h="391778">
                <a:tc>
                  <a:txBody>
                    <a:bodyPr/>
                    <a:lstStyle/>
                    <a:p>
                      <a:pPr algn="ctr"/>
                      <a:r>
                        <a:rPr lang="en-US" sz="2600" dirty="0">
                          <a:solidFill>
                            <a:srgbClr val="252525"/>
                          </a:solidFill>
                          <a:effectLst/>
                          <a:latin typeface="Tw Cen MT" panose="020B0602020104020603" pitchFamily="34" charset="0"/>
                          <a:ea typeface="Calibri" panose="020F0502020204030204" pitchFamily="34" charset="0"/>
                          <a:cs typeface="Arial" panose="020B0604020202020204" pitchFamily="34" charset="0"/>
                        </a:rPr>
                        <a:t>6</a:t>
                      </a:r>
                      <a:endParaRPr lang="en-CA" sz="2600" dirty="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76300" marR="176300" marT="0" marB="0" anchor="ctr">
                    <a:lnL>
                      <a:noFill/>
                    </a:lnL>
                    <a:lnR w="12700" cap="flat" cmpd="sng" algn="ctr">
                      <a:solidFill>
                        <a:srgbClr val="5E6E7C"/>
                      </a:solidFill>
                      <a:prstDash val="solid"/>
                      <a:round/>
                      <a:headEnd type="none" w="med" len="med"/>
                      <a:tailEnd type="none" w="med" len="med"/>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100</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76300" marR="176300" marT="0" marB="0" anchor="ctr">
                    <a:lnL w="12700" cap="flat" cmpd="sng" algn="ctr">
                      <a:solidFill>
                        <a:srgbClr val="5E6E7C"/>
                      </a:solidFill>
                      <a:prstDash val="solid"/>
                      <a:round/>
                      <a:headEnd type="none" w="med" len="med"/>
                      <a:tailEnd type="none" w="med" len="med"/>
                    </a:lnL>
                    <a:lnR>
                      <a:noFill/>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extLst>
                  <a:ext uri="{0D108BD9-81ED-4DB2-BD59-A6C34878D82A}">
                    <a16:rowId xmlns:a16="http://schemas.microsoft.com/office/drawing/2014/main" val="3674840388"/>
                  </a:ext>
                </a:extLst>
              </a:tr>
              <a:tr h="391778">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7</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76300" marR="176300" marT="0" marB="0" anchor="ctr">
                    <a:lnL>
                      <a:noFill/>
                    </a:lnL>
                    <a:lnR w="12700" cap="flat" cmpd="sng" algn="ctr">
                      <a:solidFill>
                        <a:srgbClr val="5E6E7C"/>
                      </a:solidFill>
                      <a:prstDash val="solid"/>
                      <a:round/>
                      <a:headEnd type="none" w="med" len="med"/>
                      <a:tailEnd type="none" w="med" len="med"/>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99</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76300" marR="176300" marT="0" marB="0" anchor="ctr">
                    <a:lnL w="12700" cap="flat" cmpd="sng" algn="ctr">
                      <a:solidFill>
                        <a:srgbClr val="5E6E7C"/>
                      </a:solidFill>
                      <a:prstDash val="solid"/>
                      <a:round/>
                      <a:headEnd type="none" w="med" len="med"/>
                      <a:tailEnd type="none" w="med" len="med"/>
                    </a:lnL>
                    <a:lnR>
                      <a:noFill/>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extLst>
                  <a:ext uri="{0D108BD9-81ED-4DB2-BD59-A6C34878D82A}">
                    <a16:rowId xmlns:a16="http://schemas.microsoft.com/office/drawing/2014/main" val="541950215"/>
                  </a:ext>
                </a:extLst>
              </a:tr>
              <a:tr h="391778">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8</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76300" marR="176300" marT="0" marB="0" anchor="ctr">
                    <a:lnL>
                      <a:noFill/>
                    </a:lnL>
                    <a:lnR w="12700" cap="flat" cmpd="sng" algn="ctr">
                      <a:solidFill>
                        <a:srgbClr val="5E6E7C"/>
                      </a:solidFill>
                      <a:prstDash val="solid"/>
                      <a:round/>
                      <a:headEnd type="none" w="med" len="med"/>
                      <a:tailEnd type="none" w="med" len="med"/>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109</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76300" marR="176300" marT="0" marB="0" anchor="ctr">
                    <a:lnL w="12700" cap="flat" cmpd="sng" algn="ctr">
                      <a:solidFill>
                        <a:srgbClr val="5E6E7C"/>
                      </a:solidFill>
                      <a:prstDash val="solid"/>
                      <a:round/>
                      <a:headEnd type="none" w="med" len="med"/>
                      <a:tailEnd type="none" w="med" len="med"/>
                    </a:lnL>
                    <a:lnR>
                      <a:noFill/>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extLst>
                  <a:ext uri="{0D108BD9-81ED-4DB2-BD59-A6C34878D82A}">
                    <a16:rowId xmlns:a16="http://schemas.microsoft.com/office/drawing/2014/main" val="1135264197"/>
                  </a:ext>
                </a:extLst>
              </a:tr>
              <a:tr h="391778">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9</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76300" marR="176300" marT="0" marB="0" anchor="ctr">
                    <a:lnL>
                      <a:noFill/>
                    </a:lnL>
                    <a:lnR w="12700" cap="flat" cmpd="sng" algn="ctr">
                      <a:solidFill>
                        <a:srgbClr val="5E6E7C"/>
                      </a:solidFill>
                      <a:prstDash val="solid"/>
                      <a:round/>
                      <a:headEnd type="none" w="med" len="med"/>
                      <a:tailEnd type="none" w="med" len="med"/>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93</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76300" marR="176300" marT="0" marB="0" anchor="ctr">
                    <a:lnL w="12700" cap="flat" cmpd="sng" algn="ctr">
                      <a:solidFill>
                        <a:srgbClr val="5E6E7C"/>
                      </a:solidFill>
                      <a:prstDash val="solid"/>
                      <a:round/>
                      <a:headEnd type="none" w="med" len="med"/>
                      <a:tailEnd type="none" w="med" len="med"/>
                    </a:lnL>
                    <a:lnR>
                      <a:noFill/>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extLst>
                  <a:ext uri="{0D108BD9-81ED-4DB2-BD59-A6C34878D82A}">
                    <a16:rowId xmlns:a16="http://schemas.microsoft.com/office/drawing/2014/main" val="2787570048"/>
                  </a:ext>
                </a:extLst>
              </a:tr>
              <a:tr h="391778">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10</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76300" marR="176300" marT="0" marB="0" anchor="ctr">
                    <a:lnL>
                      <a:noFill/>
                    </a:lnL>
                    <a:lnR w="12700" cap="flat" cmpd="sng" algn="ctr">
                      <a:solidFill>
                        <a:srgbClr val="5E6E7C"/>
                      </a:solidFill>
                      <a:prstDash val="solid"/>
                      <a:round/>
                      <a:headEnd type="none" w="med" len="med"/>
                      <a:tailEnd type="none" w="med" len="med"/>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101</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76300" marR="176300" marT="0" marB="0" anchor="ctr">
                    <a:lnL w="12700" cap="flat" cmpd="sng" algn="ctr">
                      <a:solidFill>
                        <a:srgbClr val="5E6E7C"/>
                      </a:solidFill>
                      <a:prstDash val="solid"/>
                      <a:round/>
                      <a:headEnd type="none" w="med" len="med"/>
                      <a:tailEnd type="none" w="med" len="med"/>
                    </a:lnL>
                    <a:lnR>
                      <a:noFill/>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extLst>
                  <a:ext uri="{0D108BD9-81ED-4DB2-BD59-A6C34878D82A}">
                    <a16:rowId xmlns:a16="http://schemas.microsoft.com/office/drawing/2014/main" val="1813420923"/>
                  </a:ext>
                </a:extLst>
              </a:tr>
              <a:tr h="391778">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11</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76300" marR="176300" marT="0" marB="0" anchor="ctr">
                    <a:lnL>
                      <a:noFill/>
                    </a:lnL>
                    <a:lnR w="12700" cap="flat" cmpd="sng" algn="ctr">
                      <a:solidFill>
                        <a:srgbClr val="5E6E7C"/>
                      </a:solidFill>
                      <a:prstDash val="solid"/>
                      <a:round/>
                      <a:headEnd type="none" w="med" len="med"/>
                      <a:tailEnd type="none" w="med" len="med"/>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93</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76300" marR="176300" marT="0" marB="0" anchor="ctr">
                    <a:lnL w="12700" cap="flat" cmpd="sng" algn="ctr">
                      <a:solidFill>
                        <a:srgbClr val="5E6E7C"/>
                      </a:solidFill>
                      <a:prstDash val="solid"/>
                      <a:round/>
                      <a:headEnd type="none" w="med" len="med"/>
                      <a:tailEnd type="none" w="med" len="med"/>
                    </a:lnL>
                    <a:lnR>
                      <a:noFill/>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extLst>
                  <a:ext uri="{0D108BD9-81ED-4DB2-BD59-A6C34878D82A}">
                    <a16:rowId xmlns:a16="http://schemas.microsoft.com/office/drawing/2014/main" val="2780512044"/>
                  </a:ext>
                </a:extLst>
              </a:tr>
              <a:tr h="391778">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12</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76300" marR="176300" marT="0" marB="0" anchor="ctr">
                    <a:lnL>
                      <a:noFill/>
                    </a:lnL>
                    <a:lnR w="12700" cap="flat" cmpd="sng" algn="ctr">
                      <a:solidFill>
                        <a:srgbClr val="5E6E7C"/>
                      </a:solidFill>
                      <a:prstDash val="solid"/>
                      <a:round/>
                      <a:headEnd type="none" w="med" len="med"/>
                      <a:tailEnd type="none" w="med" len="med"/>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94</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76300" marR="176300" marT="0" marB="0" anchor="ctr">
                    <a:lnL w="12700" cap="flat" cmpd="sng" algn="ctr">
                      <a:solidFill>
                        <a:srgbClr val="5E6E7C"/>
                      </a:solidFill>
                      <a:prstDash val="solid"/>
                      <a:round/>
                      <a:headEnd type="none" w="med" len="med"/>
                      <a:tailEnd type="none" w="med" len="med"/>
                    </a:lnL>
                    <a:lnR>
                      <a:noFill/>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extLst>
                  <a:ext uri="{0D108BD9-81ED-4DB2-BD59-A6C34878D82A}">
                    <a16:rowId xmlns:a16="http://schemas.microsoft.com/office/drawing/2014/main" val="3966929786"/>
                  </a:ext>
                </a:extLst>
              </a:tr>
              <a:tr h="391778">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13</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76300" marR="176300" marT="0" marB="0" anchor="ctr">
                    <a:lnL>
                      <a:noFill/>
                    </a:lnL>
                    <a:lnR w="12700" cap="flat" cmpd="sng" algn="ctr">
                      <a:solidFill>
                        <a:srgbClr val="5E6E7C"/>
                      </a:solidFill>
                      <a:prstDash val="solid"/>
                      <a:round/>
                      <a:headEnd type="none" w="med" len="med"/>
                      <a:tailEnd type="none" w="med" len="med"/>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97</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76300" marR="176300" marT="0" marB="0" anchor="ctr">
                    <a:lnL w="12700" cap="flat" cmpd="sng" algn="ctr">
                      <a:solidFill>
                        <a:srgbClr val="5E6E7C"/>
                      </a:solidFill>
                      <a:prstDash val="solid"/>
                      <a:round/>
                      <a:headEnd type="none" w="med" len="med"/>
                      <a:tailEnd type="none" w="med" len="med"/>
                    </a:lnL>
                    <a:lnR>
                      <a:noFill/>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extLst>
                  <a:ext uri="{0D108BD9-81ED-4DB2-BD59-A6C34878D82A}">
                    <a16:rowId xmlns:a16="http://schemas.microsoft.com/office/drawing/2014/main" val="3107607284"/>
                  </a:ext>
                </a:extLst>
              </a:tr>
              <a:tr h="391778">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14</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76300" marR="176300" marT="0" marB="0" anchor="ctr">
                    <a:lnL>
                      <a:noFill/>
                    </a:lnL>
                    <a:lnR w="12700" cap="flat" cmpd="sng" algn="ctr">
                      <a:solidFill>
                        <a:srgbClr val="5E6E7C"/>
                      </a:solidFill>
                      <a:prstDash val="solid"/>
                      <a:round/>
                      <a:headEnd type="none" w="med" len="med"/>
                      <a:tailEnd type="none" w="med" len="med"/>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99</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76300" marR="176300" marT="0" marB="0" anchor="ctr">
                    <a:lnL w="12700" cap="flat" cmpd="sng" algn="ctr">
                      <a:solidFill>
                        <a:srgbClr val="5E6E7C"/>
                      </a:solidFill>
                      <a:prstDash val="solid"/>
                      <a:round/>
                      <a:headEnd type="none" w="med" len="med"/>
                      <a:tailEnd type="none" w="med" len="med"/>
                    </a:lnL>
                    <a:lnR>
                      <a:noFill/>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extLst>
                  <a:ext uri="{0D108BD9-81ED-4DB2-BD59-A6C34878D82A}">
                    <a16:rowId xmlns:a16="http://schemas.microsoft.com/office/drawing/2014/main" val="3698460142"/>
                  </a:ext>
                </a:extLst>
              </a:tr>
              <a:tr h="391778">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15</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76300" marR="176300" marT="0" marB="0" anchor="ctr">
                    <a:lnL>
                      <a:noFill/>
                    </a:lnL>
                    <a:lnR w="12700" cap="flat" cmpd="sng" algn="ctr">
                      <a:solidFill>
                        <a:srgbClr val="5E6E7C"/>
                      </a:solidFill>
                      <a:prstDash val="solid"/>
                      <a:round/>
                      <a:headEnd type="none" w="med" len="med"/>
                      <a:tailEnd type="none" w="med" len="med"/>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100</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76300" marR="176300" marT="0" marB="0" anchor="ctr">
                    <a:lnL w="12700" cap="flat" cmpd="sng" algn="ctr">
                      <a:solidFill>
                        <a:srgbClr val="5E6E7C"/>
                      </a:solidFill>
                      <a:prstDash val="solid"/>
                      <a:round/>
                      <a:headEnd type="none" w="med" len="med"/>
                      <a:tailEnd type="none" w="med" len="med"/>
                    </a:lnL>
                    <a:lnR>
                      <a:noFill/>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extLst>
                  <a:ext uri="{0D108BD9-81ED-4DB2-BD59-A6C34878D82A}">
                    <a16:rowId xmlns:a16="http://schemas.microsoft.com/office/drawing/2014/main" val="557312758"/>
                  </a:ext>
                </a:extLst>
              </a:tr>
              <a:tr h="391778">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16</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76300" marR="176300" marT="0" marB="0" anchor="ctr">
                    <a:lnL>
                      <a:noFill/>
                    </a:lnL>
                    <a:lnR w="12700" cap="flat" cmpd="sng" algn="ctr">
                      <a:solidFill>
                        <a:srgbClr val="5E6E7C"/>
                      </a:solidFill>
                      <a:prstDash val="solid"/>
                      <a:round/>
                      <a:headEnd type="none" w="med" len="med"/>
                      <a:tailEnd type="none" w="med" len="med"/>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103</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76300" marR="176300" marT="0" marB="0" anchor="ctr">
                    <a:lnL w="12700" cap="flat" cmpd="sng" algn="ctr">
                      <a:solidFill>
                        <a:srgbClr val="5E6E7C"/>
                      </a:solidFill>
                      <a:prstDash val="solid"/>
                      <a:round/>
                      <a:headEnd type="none" w="med" len="med"/>
                      <a:tailEnd type="none" w="med" len="med"/>
                    </a:lnL>
                    <a:lnR>
                      <a:noFill/>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extLst>
                  <a:ext uri="{0D108BD9-81ED-4DB2-BD59-A6C34878D82A}">
                    <a16:rowId xmlns:a16="http://schemas.microsoft.com/office/drawing/2014/main" val="2088454601"/>
                  </a:ext>
                </a:extLst>
              </a:tr>
              <a:tr h="391778">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17</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76300" marR="176300" marT="0" marB="0" anchor="ctr">
                    <a:lnL>
                      <a:noFill/>
                    </a:lnL>
                    <a:lnR w="12700" cap="flat" cmpd="sng" algn="ctr">
                      <a:solidFill>
                        <a:srgbClr val="5E6E7C"/>
                      </a:solidFill>
                      <a:prstDash val="solid"/>
                      <a:round/>
                      <a:headEnd type="none" w="med" len="med"/>
                      <a:tailEnd type="none" w="med" len="med"/>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93</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76300" marR="176300" marT="0" marB="0" anchor="ctr">
                    <a:lnL w="12700" cap="flat" cmpd="sng" algn="ctr">
                      <a:solidFill>
                        <a:srgbClr val="5E6E7C"/>
                      </a:solidFill>
                      <a:prstDash val="solid"/>
                      <a:round/>
                      <a:headEnd type="none" w="med" len="med"/>
                      <a:tailEnd type="none" w="med" len="med"/>
                    </a:lnL>
                    <a:lnR>
                      <a:noFill/>
                    </a:lnR>
                    <a:lnT w="12700" cap="flat" cmpd="sng" algn="ctr">
                      <a:solidFill>
                        <a:srgbClr val="5E6E7C"/>
                      </a:solidFill>
                      <a:prstDash val="solid"/>
                      <a:round/>
                      <a:headEnd type="none" w="med" len="med"/>
                      <a:tailEnd type="none" w="med" len="med"/>
                    </a:lnT>
                    <a:lnB w="12700" cap="flat" cmpd="sng" algn="ctr">
                      <a:solidFill>
                        <a:srgbClr val="5E6E7C"/>
                      </a:solidFill>
                      <a:prstDash val="solid"/>
                      <a:round/>
                      <a:headEnd type="none" w="med" len="med"/>
                      <a:tailEnd type="none" w="med" len="med"/>
                    </a:lnB>
                    <a:noFill/>
                  </a:tcPr>
                </a:tc>
                <a:extLst>
                  <a:ext uri="{0D108BD9-81ED-4DB2-BD59-A6C34878D82A}">
                    <a16:rowId xmlns:a16="http://schemas.microsoft.com/office/drawing/2014/main" val="299968567"/>
                  </a:ext>
                </a:extLst>
              </a:tr>
              <a:tr h="391778">
                <a:tc>
                  <a:txBody>
                    <a:bodyPr/>
                    <a:lstStyle/>
                    <a:p>
                      <a:pPr algn="ctr"/>
                      <a:r>
                        <a:rPr lang="en-US" sz="2600">
                          <a:solidFill>
                            <a:srgbClr val="252525"/>
                          </a:solidFill>
                          <a:effectLst/>
                          <a:latin typeface="Tw Cen MT" panose="020B0602020104020603" pitchFamily="34" charset="0"/>
                          <a:ea typeface="Calibri" panose="020F0502020204030204" pitchFamily="34" charset="0"/>
                          <a:cs typeface="Arial" panose="020B0604020202020204" pitchFamily="34" charset="0"/>
                        </a:rPr>
                        <a:t>18</a:t>
                      </a:r>
                      <a:endParaRPr lang="en-CA" sz="260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76300" marR="176300" marT="0" marB="0" anchor="ctr">
                    <a:lnL>
                      <a:noFill/>
                    </a:lnL>
                    <a:lnR w="12700" cap="flat" cmpd="sng" algn="ctr">
                      <a:solidFill>
                        <a:srgbClr val="5E6E7C"/>
                      </a:solidFill>
                      <a:prstDash val="solid"/>
                      <a:round/>
                      <a:headEnd type="none" w="med" len="med"/>
                      <a:tailEnd type="none" w="med" len="med"/>
                    </a:lnR>
                    <a:lnT w="12700" cap="flat" cmpd="sng" algn="ctr">
                      <a:solidFill>
                        <a:srgbClr val="5E6E7C"/>
                      </a:solidFill>
                      <a:prstDash val="solid"/>
                      <a:round/>
                      <a:headEnd type="none" w="med" len="med"/>
                      <a:tailEnd type="none" w="med" len="med"/>
                    </a:lnT>
                    <a:lnB w="28575" cap="flat" cmpd="sng" algn="ctr">
                      <a:solidFill>
                        <a:srgbClr val="9EB09C"/>
                      </a:solidFill>
                      <a:prstDash val="solid"/>
                      <a:round/>
                      <a:headEnd type="none" w="med" len="med"/>
                      <a:tailEnd type="none" w="med" len="med"/>
                    </a:lnB>
                    <a:noFill/>
                  </a:tcPr>
                </a:tc>
                <a:tc>
                  <a:txBody>
                    <a:bodyPr/>
                    <a:lstStyle/>
                    <a:p>
                      <a:pPr algn="ctr"/>
                      <a:r>
                        <a:rPr lang="en-US" sz="2600" dirty="0">
                          <a:solidFill>
                            <a:srgbClr val="252525"/>
                          </a:solidFill>
                          <a:effectLst/>
                          <a:latin typeface="Tw Cen MT" panose="020B0602020104020603" pitchFamily="34" charset="0"/>
                          <a:ea typeface="Calibri" panose="020F0502020204030204" pitchFamily="34" charset="0"/>
                          <a:cs typeface="Arial" panose="020B0604020202020204" pitchFamily="34" charset="0"/>
                        </a:rPr>
                        <a:t>91</a:t>
                      </a:r>
                      <a:endParaRPr lang="en-CA" sz="2600" dirty="0">
                        <a:solidFill>
                          <a:srgbClr val="252525"/>
                        </a:solidFill>
                        <a:effectLst/>
                        <a:latin typeface="Tw Cen MT" panose="020B0602020104020603" pitchFamily="34" charset="0"/>
                        <a:ea typeface="Calibri" panose="020F0502020204030204" pitchFamily="34" charset="0"/>
                        <a:cs typeface="Arial" panose="020B0604020202020204" pitchFamily="34" charset="0"/>
                      </a:endParaRPr>
                    </a:p>
                  </a:txBody>
                  <a:tcPr marL="176300" marR="176300" marT="0" marB="0" anchor="ctr">
                    <a:lnL w="12700" cap="flat" cmpd="sng" algn="ctr">
                      <a:solidFill>
                        <a:srgbClr val="5E6E7C"/>
                      </a:solidFill>
                      <a:prstDash val="solid"/>
                      <a:round/>
                      <a:headEnd type="none" w="med" len="med"/>
                      <a:tailEnd type="none" w="med" len="med"/>
                    </a:lnL>
                    <a:lnR>
                      <a:noFill/>
                    </a:lnR>
                    <a:lnT w="12700" cap="flat" cmpd="sng" algn="ctr">
                      <a:solidFill>
                        <a:srgbClr val="5E6E7C"/>
                      </a:solidFill>
                      <a:prstDash val="solid"/>
                      <a:round/>
                      <a:headEnd type="none" w="med" len="med"/>
                      <a:tailEnd type="none" w="med" len="med"/>
                    </a:lnT>
                    <a:lnB w="28575" cap="flat" cmpd="sng" algn="ctr">
                      <a:solidFill>
                        <a:srgbClr val="9EB09C"/>
                      </a:solidFill>
                      <a:prstDash val="solid"/>
                      <a:round/>
                      <a:headEnd type="none" w="med" len="med"/>
                      <a:tailEnd type="none" w="med" len="med"/>
                    </a:lnB>
                    <a:noFill/>
                  </a:tcPr>
                </a:tc>
                <a:extLst>
                  <a:ext uri="{0D108BD9-81ED-4DB2-BD59-A6C34878D82A}">
                    <a16:rowId xmlns:a16="http://schemas.microsoft.com/office/drawing/2014/main" val="4105686174"/>
                  </a:ext>
                </a:extLst>
              </a:tr>
            </a:tbl>
          </a:graphicData>
        </a:graphic>
      </p:graphicFrame>
    </p:spTree>
    <p:extLst>
      <p:ext uri="{BB962C8B-B14F-4D97-AF65-F5344CB8AC3E}">
        <p14:creationId xmlns:p14="http://schemas.microsoft.com/office/powerpoint/2010/main" val="14617161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5E66A7B-C3F3-A5BD-AE1D-26869D7339DE}"/>
              </a:ext>
            </a:extLst>
          </p:cNvPr>
          <p:cNvSpPr txBox="1">
            <a:spLocks/>
          </p:cNvSpPr>
          <p:nvPr/>
        </p:nvSpPr>
        <p:spPr>
          <a:xfrm>
            <a:off x="337241" y="608681"/>
            <a:ext cx="7886700" cy="102961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solidFill>
                <a:latin typeface="Tw Cen MT" panose="020B0602020104020603" pitchFamily="34" charset="0"/>
              </a:rPr>
              <a:t>CONCLUSIONS</a:t>
            </a:r>
          </a:p>
        </p:txBody>
      </p:sp>
      <p:sp>
        <p:nvSpPr>
          <p:cNvPr id="4" name="Rectangle 3">
            <a:extLst>
              <a:ext uri="{FF2B5EF4-FFF2-40B4-BE49-F238E27FC236}">
                <a16:creationId xmlns:a16="http://schemas.microsoft.com/office/drawing/2014/main" id="{9CA55534-6D18-FEEB-311A-D3801D47AC74}"/>
              </a:ext>
            </a:extLst>
          </p:cNvPr>
          <p:cNvSpPr/>
          <p:nvPr/>
        </p:nvSpPr>
        <p:spPr>
          <a:xfrm>
            <a:off x="145307" y="1824642"/>
            <a:ext cx="16650068" cy="6114494"/>
          </a:xfrm>
          <a:prstGeom prst="rect">
            <a:avLst/>
          </a:prstGeom>
        </p:spPr>
        <p:txBody>
          <a:bodyPr wrap="square">
            <a:spAutoFit/>
          </a:bodyPr>
          <a:lstStyle/>
          <a:p>
            <a:pPr marL="892800" lvl="0" indent="-457200" algn="just">
              <a:spcAft>
                <a:spcPts val="1000"/>
              </a:spcAft>
              <a:buFont typeface="Arial" panose="020B0604020202020204" pitchFamily="34" charset="0"/>
              <a:buChar char="•"/>
            </a:pPr>
            <a:r>
              <a:rPr lang="en-CA" sz="2800" b="1" dirty="0">
                <a:solidFill>
                  <a:prstClr val="black"/>
                </a:solidFill>
                <a:latin typeface="Tw Cen MT"/>
              </a:rPr>
              <a:t>Zinc - epoxy coatings </a:t>
            </a:r>
          </a:p>
          <a:p>
            <a:pPr marL="1350000" lvl="1" indent="-457200" algn="just">
              <a:spcAft>
                <a:spcPts val="1000"/>
              </a:spcAft>
              <a:buFont typeface="Arial" panose="020B0604020202020204" pitchFamily="34" charset="0"/>
              <a:buChar char="•"/>
            </a:pPr>
            <a:r>
              <a:rPr lang="en-CA" sz="2800" dirty="0">
                <a:solidFill>
                  <a:prstClr val="black"/>
                </a:solidFill>
                <a:latin typeface="Tw Cen MT"/>
              </a:rPr>
              <a:t>Best overall corrosion mitigating characteristics.</a:t>
            </a:r>
          </a:p>
          <a:p>
            <a:pPr marL="1350000" lvl="1" indent="-457200" algn="just">
              <a:spcAft>
                <a:spcPts val="1000"/>
              </a:spcAft>
              <a:buFont typeface="Arial" panose="020B0604020202020204" pitchFamily="34" charset="0"/>
              <a:buChar char="•"/>
            </a:pPr>
            <a:r>
              <a:rPr lang="en-CA" sz="2800" dirty="0">
                <a:solidFill>
                  <a:prstClr val="black"/>
                </a:solidFill>
                <a:latin typeface="Tw Cen MT"/>
              </a:rPr>
              <a:t>Physically protective nature of the epoxy and the sacrificial anodic characteristic of the zinc. </a:t>
            </a:r>
          </a:p>
          <a:p>
            <a:pPr marL="892800" lvl="0" indent="-457200" algn="just">
              <a:spcAft>
                <a:spcPts val="1000"/>
              </a:spcAft>
              <a:buFont typeface="Arial" panose="020B0604020202020204" pitchFamily="34" charset="0"/>
              <a:buChar char="•"/>
            </a:pPr>
            <a:r>
              <a:rPr lang="en-CA" sz="2800" b="1" dirty="0">
                <a:solidFill>
                  <a:prstClr val="black"/>
                </a:solidFill>
                <a:latin typeface="Tw Cen MT"/>
              </a:rPr>
              <a:t>No coating </a:t>
            </a:r>
            <a:r>
              <a:rPr lang="en-CA" sz="2800" dirty="0">
                <a:solidFill>
                  <a:prstClr val="black"/>
                </a:solidFill>
                <a:latin typeface="Tw Cen MT"/>
              </a:rPr>
              <a:t>(ground down/bright finish)</a:t>
            </a:r>
          </a:p>
          <a:p>
            <a:pPr marL="1350000" lvl="1" indent="-457200" algn="just">
              <a:spcAft>
                <a:spcPts val="1000"/>
              </a:spcAft>
              <a:buFont typeface="Arial" panose="020B0604020202020204" pitchFamily="34" charset="0"/>
              <a:buChar char="•"/>
            </a:pPr>
            <a:r>
              <a:rPr lang="en-CA" sz="2800" dirty="0">
                <a:solidFill>
                  <a:prstClr val="black"/>
                </a:solidFill>
                <a:latin typeface="Tw Cen MT"/>
              </a:rPr>
              <a:t>Performed quite well – second only to the zinc-epoxies.</a:t>
            </a:r>
          </a:p>
          <a:p>
            <a:pPr marL="1350000" lvl="1" indent="-457200" algn="just">
              <a:spcAft>
                <a:spcPts val="1000"/>
              </a:spcAft>
              <a:buFont typeface="Arial" panose="020B0604020202020204" pitchFamily="34" charset="0"/>
              <a:buChar char="•"/>
            </a:pPr>
            <a:r>
              <a:rPr lang="en-CA" sz="2800" dirty="0">
                <a:solidFill>
                  <a:prstClr val="black"/>
                </a:solidFill>
                <a:latin typeface="Tw Cen MT"/>
              </a:rPr>
              <a:t>Smooth surface made it more difficult for corrosion cells to develop. </a:t>
            </a:r>
          </a:p>
          <a:p>
            <a:pPr marL="1350000" lvl="2" indent="-457200" algn="just">
              <a:spcAft>
                <a:spcPts val="1000"/>
              </a:spcAft>
              <a:buFont typeface="Arial" panose="020B0604020202020204" pitchFamily="34" charset="0"/>
              <a:buChar char="•"/>
            </a:pPr>
            <a:r>
              <a:rPr lang="en-CA" sz="2800" dirty="0">
                <a:solidFill>
                  <a:prstClr val="black"/>
                </a:solidFill>
                <a:latin typeface="Tw Cen MT"/>
              </a:rPr>
              <a:t>Requires almost perfect conditions.</a:t>
            </a:r>
          </a:p>
          <a:p>
            <a:pPr marL="892800" lvl="1" indent="-457200" algn="just">
              <a:spcAft>
                <a:spcPts val="1000"/>
              </a:spcAft>
              <a:buFont typeface="Arial" panose="020B0604020202020204" pitchFamily="34" charset="0"/>
              <a:buChar char="•"/>
            </a:pPr>
            <a:r>
              <a:rPr lang="en-CA" sz="2800" b="1" dirty="0">
                <a:solidFill>
                  <a:prstClr val="black"/>
                </a:solidFill>
                <a:latin typeface="Tw Cen MT"/>
              </a:rPr>
              <a:t>Galvanic anodes</a:t>
            </a:r>
          </a:p>
          <a:p>
            <a:pPr marL="1350000" lvl="2" indent="-457200" algn="just">
              <a:spcAft>
                <a:spcPts val="1000"/>
              </a:spcAft>
              <a:buFont typeface="Arial" panose="020B0604020202020204" pitchFamily="34" charset="0"/>
              <a:buChar char="•"/>
            </a:pPr>
            <a:r>
              <a:rPr lang="en-CA" sz="2800" dirty="0">
                <a:solidFill>
                  <a:prstClr val="black"/>
                </a:solidFill>
                <a:latin typeface="Tw Cen MT"/>
              </a:rPr>
              <a:t>Performed reasonably well.</a:t>
            </a:r>
          </a:p>
          <a:p>
            <a:pPr marL="1350000" lvl="2" indent="-457200" algn="just">
              <a:spcAft>
                <a:spcPts val="1000"/>
              </a:spcAft>
              <a:buFont typeface="Arial" panose="020B0604020202020204" pitchFamily="34" charset="0"/>
              <a:buChar char="•"/>
            </a:pPr>
            <a:r>
              <a:rPr lang="en-CA" sz="2800" dirty="0">
                <a:solidFill>
                  <a:prstClr val="black"/>
                </a:solidFill>
                <a:latin typeface="Tw Cen MT"/>
              </a:rPr>
              <a:t>May be considered where access is a challenge and the possibility of hot spotting is unacceptable. </a:t>
            </a:r>
          </a:p>
          <a:p>
            <a:pPr marL="1350000" lvl="2" indent="-457200" algn="just">
              <a:spcAft>
                <a:spcPts val="1000"/>
              </a:spcAft>
              <a:buFont typeface="Arial" panose="020B0604020202020204" pitchFamily="34" charset="0"/>
              <a:buChar char="•"/>
            </a:pPr>
            <a:r>
              <a:rPr lang="en-CA" sz="2800" dirty="0">
                <a:solidFill>
                  <a:prstClr val="black"/>
                </a:solidFill>
                <a:latin typeface="Tw Cen MT"/>
              </a:rPr>
              <a:t>Difficult to directly compare to coatings, especially with hot spotting. </a:t>
            </a:r>
          </a:p>
        </p:txBody>
      </p:sp>
    </p:spTree>
    <p:extLst>
      <p:ext uri="{BB962C8B-B14F-4D97-AF65-F5344CB8AC3E}">
        <p14:creationId xmlns:p14="http://schemas.microsoft.com/office/powerpoint/2010/main" val="36828414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5E66A7B-C3F3-A5BD-AE1D-26869D7339DE}"/>
              </a:ext>
            </a:extLst>
          </p:cNvPr>
          <p:cNvSpPr txBox="1">
            <a:spLocks/>
          </p:cNvSpPr>
          <p:nvPr/>
        </p:nvSpPr>
        <p:spPr>
          <a:xfrm>
            <a:off x="337241" y="608681"/>
            <a:ext cx="7886700" cy="102961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solidFill>
                <a:latin typeface="Tw Cen MT" panose="020B0602020104020603" pitchFamily="34" charset="0"/>
              </a:rPr>
              <a:t>CONCLUSIONS</a:t>
            </a:r>
          </a:p>
        </p:txBody>
      </p:sp>
      <p:sp>
        <p:nvSpPr>
          <p:cNvPr id="2" name="Rectangle 1">
            <a:extLst>
              <a:ext uri="{FF2B5EF4-FFF2-40B4-BE49-F238E27FC236}">
                <a16:creationId xmlns:a16="http://schemas.microsoft.com/office/drawing/2014/main" id="{40E65381-211D-524F-7B78-6EEFB1C08E5F}"/>
              </a:ext>
            </a:extLst>
          </p:cNvPr>
          <p:cNvSpPr/>
          <p:nvPr/>
        </p:nvSpPr>
        <p:spPr>
          <a:xfrm>
            <a:off x="148982" y="1811583"/>
            <a:ext cx="17076700" cy="6545382"/>
          </a:xfrm>
          <a:prstGeom prst="rect">
            <a:avLst/>
          </a:prstGeom>
        </p:spPr>
        <p:txBody>
          <a:bodyPr wrap="square">
            <a:spAutoFit/>
          </a:bodyPr>
          <a:lstStyle/>
          <a:p>
            <a:pPr marL="892800" lvl="0" indent="-457200" algn="just">
              <a:spcAft>
                <a:spcPts val="1000"/>
              </a:spcAft>
              <a:buFont typeface="Arial" panose="020B0604020202020204" pitchFamily="34" charset="0"/>
              <a:buChar char="•"/>
            </a:pPr>
            <a:r>
              <a:rPr lang="en-CA" sz="2800" b="1" dirty="0">
                <a:solidFill>
                  <a:prstClr val="black"/>
                </a:solidFill>
                <a:latin typeface="Tw Cen MT"/>
              </a:rPr>
              <a:t>Zinc</a:t>
            </a:r>
          </a:p>
          <a:p>
            <a:pPr marL="1350000" lvl="1" indent="-457200" algn="just">
              <a:spcAft>
                <a:spcPts val="1000"/>
              </a:spcAft>
              <a:buFont typeface="Arial" panose="020B0604020202020204" pitchFamily="34" charset="0"/>
              <a:buChar char="•"/>
            </a:pPr>
            <a:r>
              <a:rPr lang="en-CA" sz="2800" dirty="0">
                <a:solidFill>
                  <a:prstClr val="black"/>
                </a:solidFill>
                <a:latin typeface="Tw Cen MT"/>
              </a:rPr>
              <a:t>Worthy alternative, especially for those who are very apprehensive about epoxy. </a:t>
            </a:r>
          </a:p>
          <a:p>
            <a:pPr marL="1350000" lvl="1" indent="-457200" algn="just">
              <a:spcAft>
                <a:spcPts val="1000"/>
              </a:spcAft>
              <a:buFont typeface="Arial" panose="020B0604020202020204" pitchFamily="34" charset="0"/>
              <a:buChar char="•"/>
            </a:pPr>
            <a:r>
              <a:rPr lang="en-CA" sz="2800" dirty="0">
                <a:solidFill>
                  <a:prstClr val="black"/>
                </a:solidFill>
                <a:latin typeface="Tw Cen MT"/>
              </a:rPr>
              <a:t>Two zinc samples consistently performed poorly, but if removed from this study, this category would come in second, only to zinc-epoxies. </a:t>
            </a:r>
          </a:p>
          <a:p>
            <a:pPr marL="1350000" lvl="1" indent="-457200" algn="just">
              <a:spcAft>
                <a:spcPts val="1000"/>
              </a:spcAft>
              <a:buFont typeface="Arial" panose="020B0604020202020204" pitchFamily="34" charset="0"/>
              <a:buChar char="•"/>
            </a:pPr>
            <a:r>
              <a:rPr lang="en-CA" sz="2800" dirty="0">
                <a:solidFill>
                  <a:prstClr val="black"/>
                </a:solidFill>
                <a:latin typeface="Tw Cen MT"/>
              </a:rPr>
              <a:t>Stay away from organic based compounds, unless the zinc percentage is high (90+%).</a:t>
            </a:r>
          </a:p>
          <a:p>
            <a:pPr marL="1350000" lvl="1" indent="-457200" algn="just">
              <a:spcAft>
                <a:spcPts val="1000"/>
              </a:spcAft>
              <a:buFont typeface="Arial" panose="020B0604020202020204" pitchFamily="34" charset="0"/>
              <a:buChar char="•"/>
            </a:pPr>
            <a:r>
              <a:rPr lang="en-CA" sz="2800" dirty="0">
                <a:solidFill>
                  <a:prstClr val="black"/>
                </a:solidFill>
                <a:latin typeface="Tw Cen MT"/>
              </a:rPr>
              <a:t>4 coats are ideal, 2 is a minimum.</a:t>
            </a:r>
          </a:p>
          <a:p>
            <a:pPr marL="892800" lvl="0" indent="-457200" algn="just">
              <a:spcAft>
                <a:spcPts val="1000"/>
              </a:spcAft>
              <a:buFont typeface="Arial" panose="020B0604020202020204" pitchFamily="34" charset="0"/>
              <a:buChar char="•"/>
            </a:pPr>
            <a:r>
              <a:rPr lang="en-CA" sz="2800" b="1" dirty="0">
                <a:solidFill>
                  <a:prstClr val="black"/>
                </a:solidFill>
                <a:latin typeface="Tw Cen MT"/>
              </a:rPr>
              <a:t>Epoxy and Cementitious Coatings</a:t>
            </a:r>
          </a:p>
          <a:p>
            <a:pPr marL="1350000" lvl="1" indent="-457200" algn="just">
              <a:spcAft>
                <a:spcPts val="1000"/>
              </a:spcAft>
              <a:buFont typeface="Arial" panose="020B0604020202020204" pitchFamily="34" charset="0"/>
              <a:buChar char="•"/>
            </a:pPr>
            <a:r>
              <a:rPr lang="en-CA" sz="2800" dirty="0">
                <a:solidFill>
                  <a:prstClr val="black"/>
                </a:solidFill>
                <a:latin typeface="Tw Cen MT"/>
              </a:rPr>
              <a:t>Poorest performers.</a:t>
            </a:r>
          </a:p>
          <a:p>
            <a:pPr marL="1350000" lvl="1" indent="-457200" algn="just">
              <a:spcAft>
                <a:spcPts val="1000"/>
              </a:spcAft>
              <a:buFont typeface="Arial" panose="020B0604020202020204" pitchFamily="34" charset="0"/>
              <a:buChar char="•"/>
            </a:pPr>
            <a:r>
              <a:rPr lang="en-CA" sz="2800" dirty="0">
                <a:solidFill>
                  <a:prstClr val="black"/>
                </a:solidFill>
                <a:latin typeface="Tw Cen MT"/>
              </a:rPr>
              <a:t>Epoxy works well when its coating is never compromised, which is almost never the case.  </a:t>
            </a:r>
          </a:p>
          <a:p>
            <a:pPr marL="1350000" lvl="1" indent="-457200" algn="just">
              <a:spcAft>
                <a:spcPts val="1000"/>
              </a:spcAft>
              <a:buFont typeface="Arial" panose="020B0604020202020204" pitchFamily="34" charset="0"/>
              <a:buChar char="•"/>
            </a:pPr>
            <a:r>
              <a:rPr lang="en-CA" sz="2800" dirty="0">
                <a:solidFill>
                  <a:prstClr val="black"/>
                </a:solidFill>
                <a:latin typeface="Tw Cen MT"/>
              </a:rPr>
              <a:t>Like epoxy, cementitious coatings are susceptible to holes and gaps and did not adhere well to the steel.</a:t>
            </a:r>
          </a:p>
          <a:p>
            <a:pPr marL="892800" indent="-457200" algn="just">
              <a:spcAft>
                <a:spcPts val="1000"/>
              </a:spcAft>
              <a:buFont typeface="Arial" panose="020B0604020202020204" pitchFamily="34" charset="0"/>
              <a:buChar char="•"/>
            </a:pPr>
            <a:r>
              <a:rPr lang="en-CA" sz="2800" b="1" dirty="0">
                <a:solidFill>
                  <a:prstClr val="black"/>
                </a:solidFill>
                <a:latin typeface="Tw Cen MT"/>
              </a:rPr>
              <a:t>Individual Top Performers</a:t>
            </a:r>
          </a:p>
          <a:p>
            <a:pPr marL="1350000" lvl="1" indent="-457200" algn="just">
              <a:spcAft>
                <a:spcPts val="1000"/>
              </a:spcAft>
              <a:buFont typeface="Arial" panose="020B0604020202020204" pitchFamily="34" charset="0"/>
              <a:buChar char="•"/>
            </a:pPr>
            <a:r>
              <a:rPr lang="en-CA" sz="2800" dirty="0">
                <a:solidFill>
                  <a:prstClr val="black"/>
                </a:solidFill>
                <a:latin typeface="Tw Cen MT"/>
              </a:rPr>
              <a:t>One of the </a:t>
            </a:r>
            <a:r>
              <a:rPr lang="en-CA" sz="2800" u="sng" dirty="0">
                <a:solidFill>
                  <a:prstClr val="black"/>
                </a:solidFill>
                <a:latin typeface="Tw Cen MT"/>
              </a:rPr>
              <a:t>zinc coatings </a:t>
            </a:r>
            <a:r>
              <a:rPr lang="en-CA" sz="2800" dirty="0">
                <a:solidFill>
                  <a:prstClr val="black"/>
                </a:solidFill>
                <a:latin typeface="Tw Cen MT"/>
              </a:rPr>
              <a:t>performed the best, followed by both </a:t>
            </a:r>
            <a:r>
              <a:rPr lang="en-CA" sz="2800" u="sng" dirty="0">
                <a:solidFill>
                  <a:prstClr val="black"/>
                </a:solidFill>
                <a:latin typeface="Tw Cen MT"/>
              </a:rPr>
              <a:t>zinc-epoxies</a:t>
            </a:r>
            <a:r>
              <a:rPr lang="en-CA" sz="2800" dirty="0">
                <a:solidFill>
                  <a:prstClr val="black"/>
                </a:solidFill>
                <a:latin typeface="Tw Cen MT"/>
              </a:rPr>
              <a:t> and one </a:t>
            </a:r>
            <a:r>
              <a:rPr lang="en-CA" sz="2800" u="sng" dirty="0">
                <a:solidFill>
                  <a:prstClr val="black"/>
                </a:solidFill>
                <a:latin typeface="Tw Cen MT"/>
              </a:rPr>
              <a:t>galvanic anode</a:t>
            </a:r>
            <a:r>
              <a:rPr lang="en-CA" sz="2800" dirty="0">
                <a:solidFill>
                  <a:prstClr val="black"/>
                </a:solidFill>
                <a:latin typeface="Tw Cen MT"/>
              </a:rPr>
              <a:t>.</a:t>
            </a:r>
          </a:p>
        </p:txBody>
      </p:sp>
    </p:spTree>
    <p:extLst>
      <p:ext uri="{BB962C8B-B14F-4D97-AF65-F5344CB8AC3E}">
        <p14:creationId xmlns:p14="http://schemas.microsoft.com/office/powerpoint/2010/main" val="42157473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5E66A7B-C3F3-A5BD-AE1D-26869D7339DE}"/>
              </a:ext>
            </a:extLst>
          </p:cNvPr>
          <p:cNvSpPr txBox="1">
            <a:spLocks/>
          </p:cNvSpPr>
          <p:nvPr/>
        </p:nvSpPr>
        <p:spPr>
          <a:xfrm>
            <a:off x="337241" y="608681"/>
            <a:ext cx="7886700" cy="102961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solidFill>
                <a:latin typeface="Tw Cen MT" panose="020B0602020104020603" pitchFamily="34" charset="0"/>
              </a:rPr>
              <a:t>CONCLUSIONS</a:t>
            </a:r>
          </a:p>
        </p:txBody>
      </p:sp>
      <p:pic>
        <p:nvPicPr>
          <p:cNvPr id="6" name="Picture 5">
            <a:extLst>
              <a:ext uri="{FF2B5EF4-FFF2-40B4-BE49-F238E27FC236}">
                <a16:creationId xmlns:a16="http://schemas.microsoft.com/office/drawing/2014/main" id="{AE2089DE-585A-257D-E68D-A6604851523A}"/>
              </a:ext>
            </a:extLst>
          </p:cNvPr>
          <p:cNvPicPr>
            <a:picLocks noChangeAspect="1"/>
          </p:cNvPicPr>
          <p:nvPr/>
        </p:nvPicPr>
        <p:blipFill rotWithShape="1">
          <a:blip r:embed="rId3"/>
          <a:srcRect l="8170" t="11481" r="24719" b="11020"/>
          <a:stretch/>
        </p:blipFill>
        <p:spPr>
          <a:xfrm>
            <a:off x="3479157" y="608681"/>
            <a:ext cx="14620583" cy="9497130"/>
          </a:xfrm>
          <a:prstGeom prst="rect">
            <a:avLst/>
          </a:prstGeom>
        </p:spPr>
      </p:pic>
    </p:spTree>
    <p:extLst>
      <p:ext uri="{BB962C8B-B14F-4D97-AF65-F5344CB8AC3E}">
        <p14:creationId xmlns:p14="http://schemas.microsoft.com/office/powerpoint/2010/main" val="41524892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5E66A7B-C3F3-A5BD-AE1D-26869D7339DE}"/>
              </a:ext>
            </a:extLst>
          </p:cNvPr>
          <p:cNvSpPr txBox="1">
            <a:spLocks/>
          </p:cNvSpPr>
          <p:nvPr/>
        </p:nvSpPr>
        <p:spPr>
          <a:xfrm>
            <a:off x="337241" y="608681"/>
            <a:ext cx="7886700" cy="102961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solidFill>
                <a:latin typeface="Tw Cen MT" panose="020B0602020104020603" pitchFamily="34" charset="0"/>
              </a:rPr>
              <a:t>FUTURE WORK</a:t>
            </a:r>
          </a:p>
        </p:txBody>
      </p:sp>
      <p:sp>
        <p:nvSpPr>
          <p:cNvPr id="3" name="Rectangle 2">
            <a:extLst>
              <a:ext uri="{FF2B5EF4-FFF2-40B4-BE49-F238E27FC236}">
                <a16:creationId xmlns:a16="http://schemas.microsoft.com/office/drawing/2014/main" id="{CFE0EA4D-1354-EC01-6536-3B9A09D7CE6F}"/>
              </a:ext>
            </a:extLst>
          </p:cNvPr>
          <p:cNvSpPr/>
          <p:nvPr/>
        </p:nvSpPr>
        <p:spPr>
          <a:xfrm>
            <a:off x="233988" y="1907241"/>
            <a:ext cx="15710210" cy="5170646"/>
          </a:xfrm>
          <a:prstGeom prst="rect">
            <a:avLst/>
          </a:prstGeom>
        </p:spPr>
        <p:txBody>
          <a:bodyPr wrap="square">
            <a:spAutoFit/>
          </a:bodyPr>
          <a:lstStyle/>
          <a:p>
            <a:pPr marL="892800" indent="-457200" algn="just">
              <a:spcAft>
                <a:spcPts val="1500"/>
              </a:spcAft>
              <a:buFont typeface="Arial" panose="020B0604020202020204" pitchFamily="34" charset="0"/>
              <a:buChar char="•"/>
            </a:pPr>
            <a:r>
              <a:rPr lang="en-CA" sz="2800" b="1" dirty="0">
                <a:solidFill>
                  <a:prstClr val="black"/>
                </a:solidFill>
                <a:latin typeface="Tw Cen MT"/>
              </a:rPr>
              <a:t>Longer corrosion cycling </a:t>
            </a:r>
            <a:r>
              <a:rPr lang="en-CA" sz="2800" dirty="0">
                <a:solidFill>
                  <a:prstClr val="black"/>
                </a:solidFill>
                <a:latin typeface="Tw Cen MT"/>
              </a:rPr>
              <a:t>(1 to 2 years) with potentially with a </a:t>
            </a:r>
            <a:r>
              <a:rPr lang="en-CA" sz="2800" b="1" dirty="0">
                <a:solidFill>
                  <a:prstClr val="black"/>
                </a:solidFill>
                <a:latin typeface="Tw Cen MT"/>
              </a:rPr>
              <a:t>salt spray </a:t>
            </a:r>
            <a:r>
              <a:rPr lang="en-CA" sz="2800" dirty="0">
                <a:solidFill>
                  <a:prstClr val="black"/>
                </a:solidFill>
                <a:latin typeface="Tw Cen MT"/>
              </a:rPr>
              <a:t>environment or </a:t>
            </a:r>
            <a:r>
              <a:rPr lang="en-CA" sz="2800" b="1" dirty="0">
                <a:solidFill>
                  <a:prstClr val="black"/>
                </a:solidFill>
                <a:latin typeface="Tw Cen MT"/>
              </a:rPr>
              <a:t>higher induced current </a:t>
            </a:r>
            <a:r>
              <a:rPr lang="en-CA" sz="2800" dirty="0">
                <a:solidFill>
                  <a:prstClr val="black"/>
                </a:solidFill>
                <a:latin typeface="Tw Cen MT"/>
              </a:rPr>
              <a:t>to accelerate corrosion. </a:t>
            </a:r>
          </a:p>
          <a:p>
            <a:pPr marL="892800" indent="-457200" algn="just">
              <a:spcAft>
                <a:spcPts val="1500"/>
              </a:spcAft>
              <a:buFont typeface="Arial" panose="020B0604020202020204" pitchFamily="34" charset="0"/>
              <a:buChar char="•"/>
            </a:pPr>
            <a:r>
              <a:rPr lang="en-CA" sz="2800" b="1" dirty="0">
                <a:solidFill>
                  <a:prstClr val="black"/>
                </a:solidFill>
                <a:latin typeface="Tw Cen MT"/>
              </a:rPr>
              <a:t>More metallurgical</a:t>
            </a:r>
            <a:r>
              <a:rPr lang="en-CA" sz="2800" dirty="0">
                <a:solidFill>
                  <a:prstClr val="black"/>
                </a:solidFill>
                <a:latin typeface="Tw Cen MT"/>
              </a:rPr>
              <a:t> specimens </a:t>
            </a:r>
            <a:r>
              <a:rPr lang="en-CA" sz="2800" b="1" dirty="0">
                <a:solidFill>
                  <a:prstClr val="black"/>
                </a:solidFill>
                <a:latin typeface="Tw Cen MT"/>
              </a:rPr>
              <a:t>and more tensile tests </a:t>
            </a:r>
            <a:r>
              <a:rPr lang="en-CA" sz="2800" dirty="0">
                <a:solidFill>
                  <a:prstClr val="black"/>
                </a:solidFill>
                <a:latin typeface="Tw Cen MT"/>
              </a:rPr>
              <a:t>to provide more definitive data to the results.</a:t>
            </a:r>
          </a:p>
          <a:p>
            <a:pPr marL="892800" indent="-457200" algn="just">
              <a:spcAft>
                <a:spcPts val="1500"/>
              </a:spcAft>
              <a:buFont typeface="Arial" panose="020B0604020202020204" pitchFamily="34" charset="0"/>
              <a:buChar char="•"/>
            </a:pPr>
            <a:r>
              <a:rPr lang="en-CA" sz="2800" dirty="0">
                <a:solidFill>
                  <a:prstClr val="black"/>
                </a:solidFill>
                <a:latin typeface="Tw Cen MT"/>
              </a:rPr>
              <a:t>Instead of varying the coating, one could test different types of </a:t>
            </a:r>
            <a:r>
              <a:rPr lang="en-CA" sz="2800" b="1" dirty="0">
                <a:solidFill>
                  <a:prstClr val="black"/>
                </a:solidFill>
                <a:latin typeface="Tw Cen MT"/>
              </a:rPr>
              <a:t>cementitious patch materials</a:t>
            </a:r>
            <a:r>
              <a:rPr lang="en-CA" sz="2800" dirty="0">
                <a:solidFill>
                  <a:prstClr val="black"/>
                </a:solidFill>
                <a:latin typeface="Tw Cen MT"/>
              </a:rPr>
              <a:t>, then potentially </a:t>
            </a:r>
            <a:r>
              <a:rPr lang="en-CA" sz="2800" b="1" dirty="0">
                <a:solidFill>
                  <a:prstClr val="black"/>
                </a:solidFill>
                <a:latin typeface="Tw Cen MT"/>
              </a:rPr>
              <a:t>coatings</a:t>
            </a:r>
            <a:r>
              <a:rPr lang="en-CA" sz="2800" dirty="0">
                <a:solidFill>
                  <a:prstClr val="black"/>
                </a:solidFill>
                <a:latin typeface="Tw Cen MT"/>
              </a:rPr>
              <a:t>.</a:t>
            </a:r>
          </a:p>
          <a:p>
            <a:pPr marL="892800" indent="-457200" algn="just">
              <a:spcAft>
                <a:spcPts val="1500"/>
              </a:spcAft>
              <a:buFont typeface="Arial" panose="020B0604020202020204" pitchFamily="34" charset="0"/>
              <a:buChar char="•"/>
            </a:pPr>
            <a:r>
              <a:rPr lang="en-CA" sz="2800" dirty="0">
                <a:solidFill>
                  <a:prstClr val="black"/>
                </a:solidFill>
                <a:latin typeface="Tw Cen MT"/>
              </a:rPr>
              <a:t>It would be great to see more research on </a:t>
            </a:r>
            <a:r>
              <a:rPr lang="en-CA" sz="2800" b="1" dirty="0">
                <a:solidFill>
                  <a:prstClr val="black"/>
                </a:solidFill>
                <a:latin typeface="Tw Cen MT"/>
              </a:rPr>
              <a:t>galvanic anodes </a:t>
            </a:r>
            <a:r>
              <a:rPr lang="en-CA" sz="2800" dirty="0">
                <a:solidFill>
                  <a:prstClr val="black"/>
                </a:solidFill>
                <a:latin typeface="Tw Cen MT"/>
              </a:rPr>
              <a:t>(e.g. varying steel densities, larger sample sizes/areas). This may need to be performed independent of coatings, which as shown, can be difficult to compare.</a:t>
            </a:r>
          </a:p>
          <a:p>
            <a:pPr marL="892800" indent="-457200" algn="just">
              <a:spcAft>
                <a:spcPts val="1500"/>
              </a:spcAft>
              <a:buFont typeface="Arial" panose="020B0604020202020204" pitchFamily="34" charset="0"/>
              <a:buChar char="•"/>
            </a:pPr>
            <a:r>
              <a:rPr lang="en-CA" sz="2800" dirty="0">
                <a:solidFill>
                  <a:prstClr val="black"/>
                </a:solidFill>
                <a:latin typeface="Tw Cen MT"/>
              </a:rPr>
              <a:t>Lastly, future researchers can delve into </a:t>
            </a:r>
            <a:r>
              <a:rPr lang="en-CA" sz="2800" b="1" dirty="0">
                <a:solidFill>
                  <a:prstClr val="black"/>
                </a:solidFill>
                <a:latin typeface="Tw Cen MT"/>
              </a:rPr>
              <a:t>corrosion modelling or life-cycle modelling</a:t>
            </a:r>
            <a:r>
              <a:rPr lang="en-CA" sz="2800" dirty="0">
                <a:solidFill>
                  <a:prstClr val="black"/>
                </a:solidFill>
                <a:latin typeface="Tw Cen MT"/>
              </a:rPr>
              <a:t>, possibly extrapolating results from above. </a:t>
            </a:r>
          </a:p>
        </p:txBody>
      </p:sp>
    </p:spTree>
    <p:extLst>
      <p:ext uri="{BB962C8B-B14F-4D97-AF65-F5344CB8AC3E}">
        <p14:creationId xmlns:p14="http://schemas.microsoft.com/office/powerpoint/2010/main" val="13299748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metal&#10;&#10;Description automatically generated">
            <a:extLst>
              <a:ext uri="{FF2B5EF4-FFF2-40B4-BE49-F238E27FC236}">
                <a16:creationId xmlns:a16="http://schemas.microsoft.com/office/drawing/2014/main" id="{22A9B00D-9AF1-6530-56C6-EB1FE9BE0F44}"/>
              </a:ext>
            </a:extLst>
          </p:cNvPr>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t="7" b="7"/>
          <a:stretch>
            <a:fillRect/>
          </a:stretch>
        </p:blipFill>
        <p:spPr>
          <a:xfrm>
            <a:off x="0" y="0"/>
            <a:ext cx="18288000" cy="10287000"/>
          </a:xfrm>
          <a:blipFill>
            <a:blip r:embed="rId3"/>
            <a:stretch>
              <a:fillRect/>
            </a:stretch>
          </a:blipFill>
        </p:spPr>
      </p:pic>
      <p:sp>
        <p:nvSpPr>
          <p:cNvPr id="2" name="Rectangle 1">
            <a:extLst>
              <a:ext uri="{FF2B5EF4-FFF2-40B4-BE49-F238E27FC236}">
                <a16:creationId xmlns:a16="http://schemas.microsoft.com/office/drawing/2014/main" id="{866CBCD2-2F3B-4DA8-907B-E495F6DBFDCB}"/>
              </a:ext>
            </a:extLst>
          </p:cNvPr>
          <p:cNvSpPr/>
          <p:nvPr/>
        </p:nvSpPr>
        <p:spPr>
          <a:xfrm>
            <a:off x="0" y="94129"/>
            <a:ext cx="18288000" cy="10287000"/>
          </a:xfrm>
          <a:prstGeom prst="rect">
            <a:avLst/>
          </a:prstGeom>
          <a:solidFill>
            <a:schemeClr val="tx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a:extLst>
              <a:ext uri="{FF2B5EF4-FFF2-40B4-BE49-F238E27FC236}">
                <a16:creationId xmlns:a16="http://schemas.microsoft.com/office/drawing/2014/main" id="{20A00F2E-3663-4B68-905C-A39A42B8DAF2}"/>
              </a:ext>
            </a:extLst>
          </p:cNvPr>
          <p:cNvSpPr/>
          <p:nvPr/>
        </p:nvSpPr>
        <p:spPr>
          <a:xfrm>
            <a:off x="0" y="436655"/>
            <a:ext cx="18288000" cy="990600"/>
          </a:xfrm>
          <a:prstGeom prst="rect">
            <a:avLst/>
          </a:prstGeom>
          <a:solidFill>
            <a:srgbClr val="233F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a:extLst>
              <a:ext uri="{FF2B5EF4-FFF2-40B4-BE49-F238E27FC236}">
                <a16:creationId xmlns:a16="http://schemas.microsoft.com/office/drawing/2014/main" id="{794AC931-F370-4A5E-BA15-078094A52BBB}"/>
              </a:ext>
            </a:extLst>
          </p:cNvPr>
          <p:cNvSpPr txBox="1"/>
          <p:nvPr/>
        </p:nvSpPr>
        <p:spPr>
          <a:xfrm>
            <a:off x="961870" y="3942755"/>
            <a:ext cx="16364257" cy="962058"/>
          </a:xfrm>
          <a:prstGeom prst="rect">
            <a:avLst/>
          </a:prstGeom>
          <a:noFill/>
        </p:spPr>
        <p:txBody>
          <a:bodyPr wrap="square">
            <a:spAutoFit/>
          </a:bodyPr>
          <a:lstStyle/>
          <a:p>
            <a:pPr algn="ctr">
              <a:lnSpc>
                <a:spcPts val="7370"/>
              </a:lnSpc>
              <a:defRPr/>
            </a:pPr>
            <a:r>
              <a:rPr kumimoji="0" lang="en-US" sz="4800" b="1" i="0" u="none" strike="noStrike" kern="1200" cap="small" spc="0" normalizeH="0" noProof="0" dirty="0">
                <a:ln>
                  <a:noFill/>
                </a:ln>
                <a:solidFill>
                  <a:schemeClr val="bg1"/>
                </a:solidFill>
                <a:effectLst/>
                <a:uLnTx/>
                <a:uFillTx/>
                <a:latin typeface="Tw Cen MT" panose="020B0602020104020603" pitchFamily="34" charset="0"/>
                <a:ea typeface="Aktiv Grotesk" panose="020B0504020202020204" pitchFamily="34" charset="0"/>
                <a:cs typeface="Aktiv Grotesk" panose="020B0504020202020204" pitchFamily="34" charset="0"/>
              </a:rPr>
              <a:t>Questions &amp; Answers</a:t>
            </a:r>
            <a:endParaRPr kumimoji="0" lang="en-US" sz="4800" i="0" u="none" strike="noStrike" kern="1200" cap="small" spc="0" normalizeH="0" noProof="0" dirty="0">
              <a:ln>
                <a:noFill/>
              </a:ln>
              <a:solidFill>
                <a:schemeClr val="bg1"/>
              </a:solidFill>
              <a:effectLst/>
              <a:uLnTx/>
              <a:uFillTx/>
              <a:latin typeface="Tw Cen MT" panose="020B0602020104020603" pitchFamily="34" charset="0"/>
              <a:ea typeface="Aktiv Grotesk" panose="020B0504020202020204" pitchFamily="34" charset="0"/>
              <a:cs typeface="Aktiv Grotesk" panose="020B0504020202020204" pitchFamily="34" charset="0"/>
            </a:endParaRPr>
          </a:p>
        </p:txBody>
      </p:sp>
      <p:pic>
        <p:nvPicPr>
          <p:cNvPr id="9" name="Picture 5">
            <a:extLst>
              <a:ext uri="{FF2B5EF4-FFF2-40B4-BE49-F238E27FC236}">
                <a16:creationId xmlns:a16="http://schemas.microsoft.com/office/drawing/2014/main" id="{3858F256-C1E2-EE4B-DEAC-C4F3285E955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04800" y="588835"/>
            <a:ext cx="1035895" cy="686240"/>
          </a:xfrm>
          <a:prstGeom prst="rect">
            <a:avLst/>
          </a:prstGeom>
        </p:spPr>
      </p:pic>
    </p:spTree>
    <p:extLst>
      <p:ext uri="{BB962C8B-B14F-4D97-AF65-F5344CB8AC3E}">
        <p14:creationId xmlns:p14="http://schemas.microsoft.com/office/powerpoint/2010/main" val="1344683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E4212-CF7C-834C-4F00-1031027CC4E2}"/>
              </a:ext>
            </a:extLst>
          </p:cNvPr>
          <p:cNvSpPr txBox="1">
            <a:spLocks noGrp="1"/>
          </p:cNvSpPr>
          <p:nvPr>
            <p:ph type="body" sz="quarter" idx="10"/>
          </p:nvPr>
        </p:nvSpPr>
        <p:spPr>
          <a:xfrm>
            <a:off x="304800" y="588963"/>
            <a:ext cx="14630400" cy="6858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solidFill>
                <a:latin typeface="Tw Cen MT" panose="020B0602020104020603" pitchFamily="34" charset="0"/>
              </a:rPr>
              <a:t>presentation Outline</a:t>
            </a:r>
          </a:p>
        </p:txBody>
      </p:sp>
      <p:sp>
        <p:nvSpPr>
          <p:cNvPr id="5" name="Text Placeholder 4">
            <a:extLst>
              <a:ext uri="{FF2B5EF4-FFF2-40B4-BE49-F238E27FC236}">
                <a16:creationId xmlns:a16="http://schemas.microsoft.com/office/drawing/2014/main" id="{02C58F2F-031A-D179-3DB9-40C00507B228}"/>
              </a:ext>
            </a:extLst>
          </p:cNvPr>
          <p:cNvSpPr txBox="1">
            <a:spLocks/>
          </p:cNvSpPr>
          <p:nvPr/>
        </p:nvSpPr>
        <p:spPr>
          <a:xfrm>
            <a:off x="304800" y="1735674"/>
            <a:ext cx="12169254" cy="7004914"/>
          </a:xfrm>
          <a:prstGeom prst="rect">
            <a:avLst/>
          </a:prstGeom>
        </p:spPr>
        <p:txBody>
          <a:bodyPr/>
          <a:lstStyle>
            <a:lvl1pPr marL="0" indent="0" algn="l" defTabSz="914400" rtl="0" eaLnBrk="1" latinLnBrk="0" hangingPunct="1">
              <a:lnSpc>
                <a:spcPct val="100000"/>
              </a:lnSpc>
              <a:spcBef>
                <a:spcPts val="0"/>
              </a:spcBef>
              <a:spcAft>
                <a:spcPts val="0"/>
              </a:spcAft>
              <a:buFontTx/>
              <a:buNone/>
              <a:defRPr lang="en-CA" sz="1800" kern="1200" dirty="0">
                <a:solidFill>
                  <a:prstClr val="black"/>
                </a:solidFill>
                <a:latin typeface="Tw Cen MT" pitchFamily="34" charset="0"/>
                <a:ea typeface="+mn-ea"/>
                <a:cs typeface="+mn-cs"/>
              </a:defRPr>
            </a:lvl1pPr>
            <a:lvl2pPr marL="914400" indent="-457200" algn="l" defTabSz="914400" rtl="0" eaLnBrk="1" latinLnBrk="0" hangingPunct="1">
              <a:lnSpc>
                <a:spcPct val="90000"/>
              </a:lnSpc>
              <a:spcBef>
                <a:spcPts val="600"/>
              </a:spcBef>
              <a:spcAft>
                <a:spcPts val="600"/>
              </a:spcAft>
              <a:buFont typeface="Arial" pitchFamily="34" charset="0"/>
              <a:buChar char="•"/>
              <a:defRPr sz="1800" kern="1200">
                <a:solidFill>
                  <a:schemeClr val="bg1"/>
                </a:solidFill>
                <a:latin typeface="Tw Cen MT" pitchFamily="34" charset="0"/>
                <a:ea typeface="+mn-ea"/>
                <a:cs typeface="+mn-cs"/>
              </a:defRPr>
            </a:lvl2pPr>
            <a:lvl3pPr marL="1371600" indent="-4572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3pPr>
            <a:lvl4pPr marL="1600200" indent="-2286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4pPr>
            <a:lvl5pPr marL="1828800" indent="-2286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00"/>
              </a:spcAft>
            </a:pPr>
            <a:r>
              <a:rPr lang="en-US" sz="2800" b="1" dirty="0">
                <a:solidFill>
                  <a:srgbClr val="212F54"/>
                </a:solidFill>
              </a:rPr>
              <a:t>BACKGROUND</a:t>
            </a:r>
          </a:p>
          <a:p>
            <a:pPr marL="891450" lvl="1">
              <a:spcBef>
                <a:spcPts val="0"/>
              </a:spcBef>
            </a:pPr>
            <a:r>
              <a:rPr lang="en-US" sz="2800" dirty="0">
                <a:solidFill>
                  <a:schemeClr val="tx1"/>
                </a:solidFill>
              </a:rPr>
              <a:t>Why Focus on this Research</a:t>
            </a:r>
          </a:p>
          <a:p>
            <a:pPr marL="891450" lvl="1">
              <a:spcBef>
                <a:spcPts val="0"/>
              </a:spcBef>
            </a:pPr>
            <a:r>
              <a:rPr lang="en-US" sz="2800" dirty="0">
                <a:solidFill>
                  <a:schemeClr val="tx1"/>
                </a:solidFill>
              </a:rPr>
              <a:t>What’s Missing in Current Industry and Academic Literature </a:t>
            </a:r>
          </a:p>
          <a:p>
            <a:pPr marL="891450" lvl="1">
              <a:spcBef>
                <a:spcPts val="0"/>
              </a:spcBef>
            </a:pPr>
            <a:r>
              <a:rPr lang="en-US" sz="2800" dirty="0">
                <a:solidFill>
                  <a:schemeClr val="tx1"/>
                </a:solidFill>
              </a:rPr>
              <a:t>Methods of Protecting Reinforcing Steel</a:t>
            </a:r>
          </a:p>
          <a:p>
            <a:pPr marL="891450" lvl="1">
              <a:spcBef>
                <a:spcPts val="0"/>
              </a:spcBef>
            </a:pPr>
            <a:r>
              <a:rPr lang="en-US" sz="2800" dirty="0">
                <a:solidFill>
                  <a:schemeClr val="tx1"/>
                </a:solidFill>
              </a:rPr>
              <a:t>Types of Metal Bar Corrosion Protection Systems</a:t>
            </a:r>
          </a:p>
          <a:p>
            <a:pPr>
              <a:spcAft>
                <a:spcPts val="600"/>
              </a:spcAft>
            </a:pPr>
            <a:r>
              <a:rPr lang="en-US" sz="2800" b="1" dirty="0">
                <a:solidFill>
                  <a:srgbClr val="212F54"/>
                </a:solidFill>
              </a:rPr>
              <a:t>RESEARCH METHODOLOGY</a:t>
            </a:r>
          </a:p>
          <a:p>
            <a:pPr marL="891450" lvl="1">
              <a:spcBef>
                <a:spcPts val="0"/>
              </a:spcBef>
            </a:pPr>
            <a:r>
              <a:rPr lang="en-US" sz="2800" dirty="0">
                <a:solidFill>
                  <a:schemeClr val="tx1"/>
                </a:solidFill>
              </a:rPr>
              <a:t>Sample Materials, Types and Preparation</a:t>
            </a:r>
          </a:p>
          <a:p>
            <a:pPr marL="891450" lvl="1">
              <a:spcBef>
                <a:spcPts val="0"/>
              </a:spcBef>
            </a:pPr>
            <a:r>
              <a:rPr lang="en-US" sz="2800" dirty="0">
                <a:solidFill>
                  <a:schemeClr val="tx1"/>
                </a:solidFill>
              </a:rPr>
              <a:t>Method of Induced Corrosion</a:t>
            </a:r>
          </a:p>
          <a:p>
            <a:pPr>
              <a:spcAft>
                <a:spcPts val="600"/>
              </a:spcAft>
            </a:pPr>
            <a:r>
              <a:rPr lang="en-US" sz="2800" b="1" dirty="0">
                <a:solidFill>
                  <a:srgbClr val="212F54"/>
                </a:solidFill>
              </a:rPr>
              <a:t>ANALYSIS AND RESULTS</a:t>
            </a:r>
          </a:p>
          <a:p>
            <a:pPr marL="891450" lvl="1">
              <a:spcBef>
                <a:spcPts val="0"/>
              </a:spcBef>
            </a:pPr>
            <a:r>
              <a:rPr lang="en-US" sz="2800" dirty="0">
                <a:solidFill>
                  <a:schemeClr val="tx1"/>
                </a:solidFill>
              </a:rPr>
              <a:t>Application</a:t>
            </a:r>
          </a:p>
          <a:p>
            <a:pPr marL="891450" lvl="1">
              <a:spcBef>
                <a:spcPts val="0"/>
              </a:spcBef>
            </a:pPr>
            <a:r>
              <a:rPr lang="en-US" sz="2800" dirty="0">
                <a:solidFill>
                  <a:schemeClr val="tx1"/>
                </a:solidFill>
              </a:rPr>
              <a:t>Visual Examination</a:t>
            </a:r>
          </a:p>
          <a:p>
            <a:pPr marL="891450" lvl="1">
              <a:spcBef>
                <a:spcPts val="0"/>
              </a:spcBef>
            </a:pPr>
            <a:r>
              <a:rPr lang="en-US" sz="2800" dirty="0">
                <a:solidFill>
                  <a:schemeClr val="tx1"/>
                </a:solidFill>
              </a:rPr>
              <a:t>Metallurgical Testing</a:t>
            </a:r>
          </a:p>
          <a:p>
            <a:pPr marL="891450" lvl="1">
              <a:spcBef>
                <a:spcPts val="0"/>
              </a:spcBef>
            </a:pPr>
            <a:r>
              <a:rPr lang="en-US" sz="2800" dirty="0">
                <a:solidFill>
                  <a:schemeClr val="tx1"/>
                </a:solidFill>
              </a:rPr>
              <a:t>Electrochemical Testing</a:t>
            </a:r>
          </a:p>
          <a:p>
            <a:pPr marL="891450" lvl="1">
              <a:spcBef>
                <a:spcPts val="0"/>
              </a:spcBef>
            </a:pPr>
            <a:r>
              <a:rPr lang="en-US" sz="2800" dirty="0">
                <a:solidFill>
                  <a:schemeClr val="tx1"/>
                </a:solidFill>
              </a:rPr>
              <a:t>Mechanical Testing</a:t>
            </a:r>
          </a:p>
          <a:p>
            <a:pPr>
              <a:spcAft>
                <a:spcPts val="600"/>
              </a:spcAft>
            </a:pPr>
            <a:r>
              <a:rPr lang="en-US" sz="2800" b="1" dirty="0">
                <a:solidFill>
                  <a:srgbClr val="212F54"/>
                </a:solidFill>
              </a:rPr>
              <a:t>CONCLUSIONS AND FUTURE WORK</a:t>
            </a:r>
          </a:p>
          <a:p>
            <a:pPr marL="1200150" lvl="1" indent="-285750">
              <a:buFont typeface="Wingdings" panose="05000000000000000000" pitchFamily="2" charset="2"/>
              <a:buChar char="Ø"/>
            </a:pPr>
            <a:endParaRPr lang="en-US" dirty="0"/>
          </a:p>
        </p:txBody>
      </p:sp>
    </p:spTree>
    <p:extLst>
      <p:ext uri="{BB962C8B-B14F-4D97-AF65-F5344CB8AC3E}">
        <p14:creationId xmlns:p14="http://schemas.microsoft.com/office/powerpoint/2010/main" val="3024336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019E6-46CD-027A-6115-16E840012979}"/>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ABD03A51-FAC6-2EA5-6CB9-F50C732E18D9}"/>
              </a:ext>
            </a:extLst>
          </p:cNvPr>
          <p:cNvSpPr txBox="1">
            <a:spLocks/>
          </p:cNvSpPr>
          <p:nvPr/>
        </p:nvSpPr>
        <p:spPr>
          <a:xfrm>
            <a:off x="337241" y="608681"/>
            <a:ext cx="7886700" cy="102961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solidFill>
                <a:latin typeface="Tw Cen MT" panose="020B0602020104020603" pitchFamily="34" charset="0"/>
              </a:rPr>
              <a:t>BACKGROUND</a:t>
            </a:r>
          </a:p>
        </p:txBody>
      </p:sp>
      <p:sp>
        <p:nvSpPr>
          <p:cNvPr id="8" name="Text Placeholder 9">
            <a:extLst>
              <a:ext uri="{FF2B5EF4-FFF2-40B4-BE49-F238E27FC236}">
                <a16:creationId xmlns:a16="http://schemas.microsoft.com/office/drawing/2014/main" id="{9FFB2744-0F45-9885-2819-C7677C1486FF}"/>
              </a:ext>
            </a:extLst>
          </p:cNvPr>
          <p:cNvSpPr txBox="1">
            <a:spLocks/>
          </p:cNvSpPr>
          <p:nvPr/>
        </p:nvSpPr>
        <p:spPr>
          <a:xfrm>
            <a:off x="337241" y="1928514"/>
            <a:ext cx="17295666" cy="7652214"/>
          </a:xfrm>
          <a:prstGeom prst="rect">
            <a:avLst/>
          </a:prstGeom>
        </p:spPr>
        <p:txBody>
          <a:bodyPr/>
          <a:lstStyle>
            <a:lvl1pPr marL="0" indent="0" algn="l" defTabSz="914400" rtl="0" eaLnBrk="1" latinLnBrk="0" hangingPunct="1">
              <a:lnSpc>
                <a:spcPct val="100000"/>
              </a:lnSpc>
              <a:spcBef>
                <a:spcPts val="0"/>
              </a:spcBef>
              <a:spcAft>
                <a:spcPts val="0"/>
              </a:spcAft>
              <a:buFontTx/>
              <a:buNone/>
              <a:defRPr lang="en-CA" sz="1800" kern="1200" dirty="0">
                <a:solidFill>
                  <a:prstClr val="black"/>
                </a:solidFill>
                <a:latin typeface="Tw Cen MT" pitchFamily="34" charset="0"/>
                <a:ea typeface="+mn-ea"/>
                <a:cs typeface="+mn-cs"/>
              </a:defRPr>
            </a:lvl1pPr>
            <a:lvl2pPr marL="914400" indent="-457200" algn="l" defTabSz="914400" rtl="0" eaLnBrk="1" latinLnBrk="0" hangingPunct="1">
              <a:lnSpc>
                <a:spcPct val="90000"/>
              </a:lnSpc>
              <a:spcBef>
                <a:spcPts val="600"/>
              </a:spcBef>
              <a:spcAft>
                <a:spcPts val="600"/>
              </a:spcAft>
              <a:buFont typeface="Arial" pitchFamily="34" charset="0"/>
              <a:buChar char="•"/>
              <a:defRPr sz="1800" kern="1200">
                <a:solidFill>
                  <a:schemeClr val="bg1"/>
                </a:solidFill>
                <a:latin typeface="Tw Cen MT" pitchFamily="34" charset="0"/>
                <a:ea typeface="+mn-ea"/>
                <a:cs typeface="+mn-cs"/>
              </a:defRPr>
            </a:lvl2pPr>
            <a:lvl3pPr marL="1371600" indent="-4572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3pPr>
            <a:lvl4pPr marL="1600200" indent="-2286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4pPr>
            <a:lvl5pPr marL="1828800" indent="-2286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00"/>
              </a:spcAft>
            </a:pPr>
            <a:r>
              <a:rPr lang="en-US" sz="2800" b="1" cap="all" dirty="0">
                <a:solidFill>
                  <a:srgbClr val="002F65"/>
                </a:solidFill>
              </a:rPr>
              <a:t>Why focus on this research</a:t>
            </a:r>
          </a:p>
          <a:p>
            <a:pPr marL="892800" lvl="2">
              <a:lnSpc>
                <a:spcPct val="100000"/>
              </a:lnSpc>
              <a:spcBef>
                <a:spcPts val="0"/>
              </a:spcBef>
              <a:spcAft>
                <a:spcPts val="1200"/>
              </a:spcAft>
              <a:buFont typeface="Arial" pitchFamily="34" charset="0"/>
              <a:buChar char="•"/>
              <a:defRPr/>
            </a:pPr>
            <a:r>
              <a:rPr lang="en-US" sz="2800" b="1" dirty="0">
                <a:solidFill>
                  <a:schemeClr val="tx1"/>
                </a:solidFill>
              </a:rPr>
              <a:t>Twice</a:t>
            </a:r>
            <a:r>
              <a:rPr lang="en-US" sz="2800" dirty="0">
                <a:solidFill>
                  <a:schemeClr val="tx1"/>
                </a:solidFill>
              </a:rPr>
              <a:t> as much concrete used in construction around the world </a:t>
            </a:r>
            <a:r>
              <a:rPr lang="en-US" sz="2800" b="1" dirty="0">
                <a:solidFill>
                  <a:schemeClr val="tx1"/>
                </a:solidFill>
              </a:rPr>
              <a:t>than the total of other building materials</a:t>
            </a:r>
            <a:r>
              <a:rPr lang="en-US" sz="2800" dirty="0">
                <a:solidFill>
                  <a:schemeClr val="tx1"/>
                </a:solidFill>
              </a:rPr>
              <a:t>, including wood, steel, plastic and aluminum combined (Cement Association of Canada).</a:t>
            </a:r>
          </a:p>
          <a:p>
            <a:pPr marL="892800" lvl="2">
              <a:lnSpc>
                <a:spcPct val="100000"/>
              </a:lnSpc>
              <a:spcBef>
                <a:spcPts val="0"/>
              </a:spcBef>
              <a:spcAft>
                <a:spcPts val="1200"/>
              </a:spcAft>
              <a:buFont typeface="Arial" pitchFamily="34" charset="0"/>
              <a:buChar char="•"/>
              <a:defRPr/>
            </a:pPr>
            <a:r>
              <a:rPr lang="en-US" sz="2800" dirty="0">
                <a:solidFill>
                  <a:schemeClr val="tx1"/>
                </a:solidFill>
              </a:rPr>
              <a:t>Unfortunately, “the annual outlay for </a:t>
            </a:r>
            <a:r>
              <a:rPr lang="en-US" sz="2800" b="1" dirty="0">
                <a:solidFill>
                  <a:schemeClr val="tx1"/>
                </a:solidFill>
              </a:rPr>
              <a:t>repair and rehabilitation </a:t>
            </a:r>
            <a:r>
              <a:rPr lang="en-US" sz="2800" dirty="0">
                <a:solidFill>
                  <a:schemeClr val="tx1"/>
                </a:solidFill>
              </a:rPr>
              <a:t>has outstripped the cost of new infrastructure construction” (Li and Herbert, 2012).</a:t>
            </a:r>
          </a:p>
          <a:p>
            <a:pPr marL="892800" lvl="0" indent="-457200">
              <a:spcAft>
                <a:spcPts val="1200"/>
              </a:spcAft>
              <a:buFont typeface="Arial" panose="020B0604020202020204" pitchFamily="34" charset="0"/>
              <a:buChar char="•"/>
            </a:pPr>
            <a:r>
              <a:rPr lang="en-CA" sz="2800" dirty="0"/>
              <a:t>The American Society of Civil Engineers (ASCE) estimates that </a:t>
            </a:r>
            <a:r>
              <a:rPr lang="en-CA" sz="2800" b="1" dirty="0"/>
              <a:t>$2.2 trillion </a:t>
            </a:r>
            <a:r>
              <a:rPr lang="en-CA" sz="2800" dirty="0"/>
              <a:t>is needed over the next five years for repair and retrofit (starting 2012) – the estimated costs for Asia are </a:t>
            </a:r>
            <a:r>
              <a:rPr lang="en-CA" sz="2800" b="1" dirty="0"/>
              <a:t>$2 trillion </a:t>
            </a:r>
            <a:r>
              <a:rPr lang="en-CA" sz="2800" dirty="0"/>
              <a:t>(Li and Herbert, 2012). </a:t>
            </a:r>
          </a:p>
          <a:p>
            <a:pPr marL="892800" lvl="0" indent="-457200">
              <a:spcAft>
                <a:spcPts val="1200"/>
              </a:spcAft>
              <a:buFont typeface="Arial" panose="020B0604020202020204" pitchFamily="34" charset="0"/>
              <a:buChar char="•"/>
            </a:pPr>
            <a:r>
              <a:rPr lang="en-CA" sz="2800" dirty="0"/>
              <a:t>To make matters worse, concrete repairs are often </a:t>
            </a:r>
            <a:r>
              <a:rPr lang="en-CA" sz="2800" b="1" dirty="0"/>
              <a:t>short-lived</a:t>
            </a:r>
            <a:r>
              <a:rPr lang="en-CA" sz="2800" dirty="0"/>
              <a:t>, where </a:t>
            </a:r>
            <a:r>
              <a:rPr lang="en-CA" sz="2800" b="1" dirty="0"/>
              <a:t>almost half </a:t>
            </a:r>
            <a:r>
              <a:rPr lang="en-CA" sz="2800" dirty="0"/>
              <a:t>of concrete repairs need to be </a:t>
            </a:r>
            <a:r>
              <a:rPr lang="en-CA" sz="2800" b="1" dirty="0"/>
              <a:t>further re-repaired </a:t>
            </a:r>
            <a:r>
              <a:rPr lang="en-CA" sz="2800" dirty="0"/>
              <a:t>(Mather and Warner 2003).</a:t>
            </a:r>
            <a:endParaRPr kumimoji="0" lang="en-CA" sz="2800" i="0" u="none" strike="noStrike" kern="1200" cap="none" spc="0" normalizeH="0" baseline="0" noProof="0" dirty="0">
              <a:ln>
                <a:noFill/>
              </a:ln>
              <a:solidFill>
                <a:schemeClr val="tx1"/>
              </a:solidFill>
              <a:effectLst/>
              <a:uLnTx/>
              <a:uFillTx/>
              <a:latin typeface="Tw Cen MT" pitchFamily="34" charset="0"/>
              <a:ea typeface="+mn-ea"/>
              <a:cs typeface="+mn-cs"/>
            </a:endParaRPr>
          </a:p>
          <a:p>
            <a:pPr marL="892800" lvl="2">
              <a:lnSpc>
                <a:spcPct val="100000"/>
              </a:lnSpc>
              <a:spcBef>
                <a:spcPts val="0"/>
              </a:spcBef>
              <a:spcAft>
                <a:spcPts val="1200"/>
              </a:spcAft>
              <a:buFont typeface="Arial" pitchFamily="34" charset="0"/>
              <a:buChar char="•"/>
              <a:defRPr/>
            </a:pPr>
            <a:r>
              <a:rPr kumimoji="0" lang="en-CA" sz="2800" i="0" u="none" strike="noStrike" kern="1200" cap="none" spc="0" normalizeH="0" baseline="0" noProof="0" dirty="0">
                <a:ln>
                  <a:noFill/>
                </a:ln>
                <a:solidFill>
                  <a:sysClr val="windowText" lastClr="000000"/>
                </a:solidFill>
                <a:effectLst/>
                <a:uLnTx/>
                <a:uFillTx/>
                <a:latin typeface="Tw Cen MT" pitchFamily="34" charset="0"/>
                <a:ea typeface="+mn-ea"/>
                <a:cs typeface="+mn-cs"/>
              </a:rPr>
              <a:t>Reinforced structures </a:t>
            </a:r>
            <a:r>
              <a:rPr kumimoji="0" lang="en-CA" sz="2800" b="1" i="0" u="none" strike="noStrike" kern="1200" cap="none" spc="0" normalizeH="0" baseline="0" noProof="0" dirty="0">
                <a:ln>
                  <a:noFill/>
                </a:ln>
                <a:solidFill>
                  <a:sysClr val="windowText" lastClr="000000"/>
                </a:solidFill>
                <a:effectLst/>
                <a:uLnTx/>
                <a:uFillTx/>
                <a:latin typeface="Tw Cen MT" pitchFamily="34" charset="0"/>
                <a:ea typeface="+mn-ea"/>
                <a:cs typeface="+mn-cs"/>
              </a:rPr>
              <a:t>deteriorate</a:t>
            </a:r>
            <a:r>
              <a:rPr kumimoji="0" lang="en-CA" sz="2800" i="0" u="none" strike="noStrike" kern="1200" cap="none" spc="0" normalizeH="0" baseline="0" noProof="0" dirty="0">
                <a:ln>
                  <a:noFill/>
                </a:ln>
                <a:solidFill>
                  <a:sysClr val="windowText" lastClr="000000"/>
                </a:solidFill>
                <a:effectLst/>
                <a:uLnTx/>
                <a:uFillTx/>
                <a:latin typeface="Tw Cen MT" pitchFamily="34" charset="0"/>
                <a:ea typeface="+mn-ea"/>
                <a:cs typeface="+mn-cs"/>
              </a:rPr>
              <a:t> (e.g. water, chlorides, </a:t>
            </a:r>
            <a:r>
              <a:rPr lang="en-CA" sz="2800" dirty="0">
                <a:solidFill>
                  <a:sysClr val="windowText" lastClr="000000"/>
                </a:solidFill>
              </a:rPr>
              <a:t>decarburization) </a:t>
            </a:r>
            <a:r>
              <a:rPr kumimoji="0" lang="en-CA" sz="2800" i="0" u="none" strike="noStrike" kern="1200" cap="none" spc="0" normalizeH="0" baseline="0" noProof="0" dirty="0">
                <a:ln>
                  <a:noFill/>
                </a:ln>
                <a:solidFill>
                  <a:sysClr val="windowText" lastClr="000000"/>
                </a:solidFill>
                <a:effectLst/>
                <a:uLnTx/>
                <a:uFillTx/>
                <a:latin typeface="Tw Cen MT" pitchFamily="34" charset="0"/>
                <a:ea typeface="+mn-ea"/>
                <a:cs typeface="+mn-cs"/>
              </a:rPr>
              <a:t>and restoring them </a:t>
            </a:r>
            <a:r>
              <a:rPr lang="en-CA" sz="2800" dirty="0">
                <a:solidFill>
                  <a:sysClr val="windowText" lastClr="000000"/>
                </a:solidFill>
              </a:rPr>
              <a:t>is and will be significant as we </a:t>
            </a:r>
            <a:r>
              <a:rPr lang="en-CA" sz="2800" b="1" dirty="0">
                <a:solidFill>
                  <a:sysClr val="windowText" lastClr="000000"/>
                </a:solidFill>
              </a:rPr>
              <a:t>densify </a:t>
            </a:r>
            <a:r>
              <a:rPr lang="en-CA" sz="2800" dirty="0">
                <a:solidFill>
                  <a:sysClr val="windowText" lastClr="000000"/>
                </a:solidFill>
              </a:rPr>
              <a:t>housing and build more towers/concrete structures. </a:t>
            </a:r>
            <a:endParaRPr kumimoji="0" lang="en-CA" sz="2800" i="0" u="none" strike="noStrike" kern="1200" cap="none" spc="0" normalizeH="0" baseline="0" noProof="0" dirty="0">
              <a:ln>
                <a:noFill/>
              </a:ln>
              <a:solidFill>
                <a:sysClr val="windowText" lastClr="000000"/>
              </a:solidFill>
              <a:effectLst/>
              <a:uLnTx/>
              <a:uFillTx/>
              <a:latin typeface="Tw Cen MT" pitchFamily="34" charset="0"/>
              <a:ea typeface="+mn-ea"/>
              <a:cs typeface="+mn-cs"/>
            </a:endParaRPr>
          </a:p>
          <a:p>
            <a:pPr marL="892800" lvl="2">
              <a:lnSpc>
                <a:spcPct val="100000"/>
              </a:lnSpc>
              <a:spcBef>
                <a:spcPts val="0"/>
              </a:spcBef>
              <a:spcAft>
                <a:spcPts val="1200"/>
              </a:spcAft>
              <a:buFont typeface="Arial" pitchFamily="34" charset="0"/>
              <a:buChar char="•"/>
              <a:defRPr/>
            </a:pPr>
            <a:r>
              <a:rPr lang="en-CA" sz="2800" b="1" dirty="0">
                <a:solidFill>
                  <a:sysClr val="windowText" lastClr="000000"/>
                </a:solidFill>
              </a:rPr>
              <a:t>Contractors and consultants </a:t>
            </a:r>
            <a:r>
              <a:rPr lang="en-CA" sz="2800" dirty="0">
                <a:solidFill>
                  <a:sysClr val="windowText" lastClr="000000"/>
                </a:solidFill>
              </a:rPr>
              <a:t>all do this </a:t>
            </a:r>
            <a:r>
              <a:rPr lang="en-CA" sz="2800" b="1" dirty="0">
                <a:solidFill>
                  <a:sysClr val="windowText" lastClr="000000"/>
                </a:solidFill>
              </a:rPr>
              <a:t>differently</a:t>
            </a:r>
            <a:r>
              <a:rPr lang="en-CA" sz="2800" dirty="0">
                <a:solidFill>
                  <a:sysClr val="windowText" lastClr="000000"/>
                </a:solidFill>
              </a:rPr>
              <a:t> and very few base their d</a:t>
            </a:r>
            <a:r>
              <a:rPr kumimoji="0" lang="en-CA" sz="2800" i="0" u="none" strike="noStrike" kern="1200" cap="none" spc="0" normalizeH="0" baseline="0" noProof="0" dirty="0" err="1">
                <a:ln>
                  <a:noFill/>
                </a:ln>
                <a:solidFill>
                  <a:sysClr val="windowText" lastClr="000000"/>
                </a:solidFill>
                <a:effectLst/>
                <a:uLnTx/>
                <a:uFillTx/>
                <a:latin typeface="Tw Cen MT" pitchFamily="34" charset="0"/>
                <a:ea typeface="+mn-ea"/>
                <a:cs typeface="+mn-cs"/>
              </a:rPr>
              <a:t>ecisions</a:t>
            </a:r>
            <a:r>
              <a:rPr kumimoji="0" lang="en-CA" sz="2800" i="0" u="none" strike="noStrike" kern="1200" cap="none" spc="0" normalizeH="0" baseline="0" noProof="0" dirty="0">
                <a:ln>
                  <a:noFill/>
                </a:ln>
                <a:solidFill>
                  <a:sysClr val="windowText" lastClr="000000"/>
                </a:solidFill>
                <a:effectLst/>
                <a:uLnTx/>
                <a:uFillTx/>
                <a:latin typeface="Tw Cen MT" pitchFamily="34" charset="0"/>
                <a:ea typeface="+mn-ea"/>
                <a:cs typeface="+mn-cs"/>
              </a:rPr>
              <a:t> on </a:t>
            </a:r>
            <a:r>
              <a:rPr kumimoji="0" lang="en-CA" sz="2800" b="1" i="0" u="none" strike="noStrike" kern="1200" cap="none" spc="0" normalizeH="0" baseline="0" noProof="0" dirty="0">
                <a:ln>
                  <a:noFill/>
                </a:ln>
                <a:solidFill>
                  <a:sysClr val="windowText" lastClr="000000"/>
                </a:solidFill>
                <a:effectLst/>
                <a:uLnTx/>
                <a:uFillTx/>
                <a:latin typeface="Tw Cen MT" pitchFamily="34" charset="0"/>
                <a:ea typeface="+mn-ea"/>
                <a:cs typeface="+mn-cs"/>
              </a:rPr>
              <a:t>test data</a:t>
            </a:r>
            <a:r>
              <a:rPr kumimoji="0" lang="en-CA" sz="2800" i="0" u="none" strike="noStrike" kern="1200" cap="none" spc="0" normalizeH="0" baseline="0" noProof="0" dirty="0">
                <a:ln>
                  <a:noFill/>
                </a:ln>
                <a:solidFill>
                  <a:sysClr val="windowText" lastClr="000000"/>
                </a:solidFill>
                <a:effectLst/>
                <a:uLnTx/>
                <a:uFillTx/>
                <a:latin typeface="Tw Cen MT" pitchFamily="34" charset="0"/>
                <a:ea typeface="+mn-ea"/>
                <a:cs typeface="+mn-cs"/>
              </a:rPr>
              <a:t>.</a:t>
            </a:r>
          </a:p>
          <a:p>
            <a:pPr>
              <a:spcAft>
                <a:spcPts val="600"/>
              </a:spcAft>
            </a:pPr>
            <a:endParaRPr lang="en-US" sz="2800" b="1" cap="all" dirty="0">
              <a:solidFill>
                <a:srgbClr val="002F65"/>
              </a:solidFill>
            </a:endParaRPr>
          </a:p>
        </p:txBody>
      </p:sp>
    </p:spTree>
    <p:extLst>
      <p:ext uri="{BB962C8B-B14F-4D97-AF65-F5344CB8AC3E}">
        <p14:creationId xmlns:p14="http://schemas.microsoft.com/office/powerpoint/2010/main" val="1389189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9A611-AFAA-E566-3B66-B21EFEEDBD13}"/>
              </a:ext>
            </a:extLst>
          </p:cNvPr>
          <p:cNvSpPr>
            <a:spLocks noGrp="1"/>
          </p:cNvSpPr>
          <p:nvPr>
            <p:ph type="body" sz="quarter" idx="10"/>
          </p:nvPr>
        </p:nvSpPr>
        <p:spPr>
          <a:xfrm>
            <a:off x="304800" y="588963"/>
            <a:ext cx="14630400" cy="685800"/>
          </a:xfrm>
        </p:spPr>
        <p:txBody>
          <a:bodyPr>
            <a:noAutofit/>
          </a:bodyPr>
          <a:lstStyle/>
          <a:p>
            <a:r>
              <a:rPr lang="en-US" dirty="0">
                <a:solidFill>
                  <a:schemeClr val="bg1"/>
                </a:solidFill>
              </a:rPr>
              <a:t>Background</a:t>
            </a:r>
          </a:p>
        </p:txBody>
      </p:sp>
      <p:sp>
        <p:nvSpPr>
          <p:cNvPr id="7" name="Text Placeholder 9">
            <a:extLst>
              <a:ext uri="{FF2B5EF4-FFF2-40B4-BE49-F238E27FC236}">
                <a16:creationId xmlns:a16="http://schemas.microsoft.com/office/drawing/2014/main" id="{20A25752-4D20-E48A-E74F-AE8FAF646067}"/>
              </a:ext>
            </a:extLst>
          </p:cNvPr>
          <p:cNvSpPr txBox="1">
            <a:spLocks/>
          </p:cNvSpPr>
          <p:nvPr/>
        </p:nvSpPr>
        <p:spPr>
          <a:xfrm>
            <a:off x="304800" y="1903076"/>
            <a:ext cx="13766042" cy="5316590"/>
          </a:xfrm>
          <a:prstGeom prst="rect">
            <a:avLst/>
          </a:prstGeom>
        </p:spPr>
        <p:txBody>
          <a:bodyPr/>
          <a:lstStyle>
            <a:lvl1pPr marL="0" indent="0" algn="l" defTabSz="914400" rtl="0" eaLnBrk="1" latinLnBrk="0" hangingPunct="1">
              <a:lnSpc>
                <a:spcPct val="100000"/>
              </a:lnSpc>
              <a:spcBef>
                <a:spcPts val="0"/>
              </a:spcBef>
              <a:spcAft>
                <a:spcPts val="0"/>
              </a:spcAft>
              <a:buFontTx/>
              <a:buNone/>
              <a:defRPr lang="en-CA" sz="1800" kern="1200" dirty="0">
                <a:solidFill>
                  <a:prstClr val="black"/>
                </a:solidFill>
                <a:latin typeface="Tw Cen MT" pitchFamily="34" charset="0"/>
                <a:ea typeface="+mn-ea"/>
                <a:cs typeface="+mn-cs"/>
              </a:defRPr>
            </a:lvl1pPr>
            <a:lvl2pPr marL="914400" indent="-457200" algn="l" defTabSz="914400" rtl="0" eaLnBrk="1" latinLnBrk="0" hangingPunct="1">
              <a:lnSpc>
                <a:spcPct val="90000"/>
              </a:lnSpc>
              <a:spcBef>
                <a:spcPts val="600"/>
              </a:spcBef>
              <a:spcAft>
                <a:spcPts val="600"/>
              </a:spcAft>
              <a:buFont typeface="Arial" pitchFamily="34" charset="0"/>
              <a:buChar char="•"/>
              <a:defRPr sz="1800" kern="1200">
                <a:solidFill>
                  <a:schemeClr val="bg1"/>
                </a:solidFill>
                <a:latin typeface="Tw Cen MT" pitchFamily="34" charset="0"/>
                <a:ea typeface="+mn-ea"/>
                <a:cs typeface="+mn-cs"/>
              </a:defRPr>
            </a:lvl2pPr>
            <a:lvl3pPr marL="1371600" indent="-4572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3pPr>
            <a:lvl4pPr marL="1600200" indent="-2286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4pPr>
            <a:lvl5pPr marL="1828800" indent="-2286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1000"/>
              </a:spcAft>
            </a:pPr>
            <a:r>
              <a:rPr lang="en-US" sz="2800" b="1" cap="all" dirty="0">
                <a:solidFill>
                  <a:srgbClr val="002F65"/>
                </a:solidFill>
              </a:rPr>
              <a:t>Missing in current industry and academic literature</a:t>
            </a:r>
          </a:p>
          <a:p>
            <a:pPr marL="892800" indent="-457200">
              <a:spcAft>
                <a:spcPts val="1200"/>
              </a:spcAft>
              <a:buFont typeface="Arial" panose="020B0604020202020204" pitchFamily="34" charset="0"/>
              <a:buChar char="•"/>
            </a:pPr>
            <a:r>
              <a:rPr lang="en-CA" sz="2800" dirty="0"/>
              <a:t> Comparative studies on </a:t>
            </a:r>
            <a:r>
              <a:rPr lang="en-CA" sz="2800" b="1" dirty="0"/>
              <a:t>different types </a:t>
            </a:r>
            <a:r>
              <a:rPr lang="en-CA" sz="2800" dirty="0"/>
              <a:t>of barrier coatings.</a:t>
            </a:r>
          </a:p>
          <a:p>
            <a:pPr marL="892800" indent="-457200">
              <a:spcAft>
                <a:spcPts val="1200"/>
              </a:spcAft>
              <a:buFont typeface="Arial" panose="020B0604020202020204" pitchFamily="34" charset="0"/>
              <a:buChar char="•"/>
            </a:pPr>
            <a:r>
              <a:rPr lang="en-CA" sz="2800" dirty="0"/>
              <a:t> Focus on quantifying the </a:t>
            </a:r>
            <a:r>
              <a:rPr lang="en-CA" sz="2800" b="1" dirty="0"/>
              <a:t>“ring halo effect” </a:t>
            </a:r>
            <a:r>
              <a:rPr lang="en-CA" sz="2800" dirty="0"/>
              <a:t>or </a:t>
            </a:r>
            <a:r>
              <a:rPr lang="en-CA" sz="2800" b="1" dirty="0"/>
              <a:t>“hot spots”</a:t>
            </a:r>
            <a:r>
              <a:rPr lang="en-CA" sz="2800" dirty="0"/>
              <a:t>. </a:t>
            </a:r>
          </a:p>
          <a:p>
            <a:pPr marL="892800" indent="-457200">
              <a:spcAft>
                <a:spcPts val="1200"/>
              </a:spcAft>
              <a:buFont typeface="Arial" panose="020B0604020202020204" pitchFamily="34" charset="0"/>
              <a:buChar char="•"/>
            </a:pPr>
            <a:r>
              <a:rPr lang="en-CA" sz="2800" dirty="0"/>
              <a:t> Inclusion of </a:t>
            </a:r>
            <a:r>
              <a:rPr lang="en-CA" sz="2800" b="1" dirty="0"/>
              <a:t>galvanic anodes</a:t>
            </a:r>
            <a:r>
              <a:rPr lang="en-CA" sz="2800" dirty="0"/>
              <a:t>. </a:t>
            </a:r>
          </a:p>
          <a:p>
            <a:pPr marL="892800" indent="-457200">
              <a:spcAft>
                <a:spcPts val="1200"/>
              </a:spcAft>
              <a:buFont typeface="Arial" panose="020B0604020202020204" pitchFamily="34" charset="0"/>
              <a:buChar char="•"/>
            </a:pPr>
            <a:r>
              <a:rPr lang="en-CA" sz="2800" dirty="0"/>
              <a:t> Wide range of research on</a:t>
            </a:r>
            <a:r>
              <a:rPr lang="en-CA" sz="2800" b="1" dirty="0"/>
              <a:t> commercial products</a:t>
            </a:r>
            <a:r>
              <a:rPr lang="en-CA" sz="2800" dirty="0"/>
              <a:t>. </a:t>
            </a:r>
          </a:p>
          <a:p>
            <a:pPr marL="892800" indent="-457200">
              <a:spcAft>
                <a:spcPts val="1200"/>
              </a:spcAft>
              <a:buFont typeface="Arial" panose="020B0604020202020204" pitchFamily="34" charset="0"/>
              <a:buChar char="•"/>
            </a:pPr>
            <a:r>
              <a:rPr lang="en-CA" sz="2800" dirty="0"/>
              <a:t> In-depth </a:t>
            </a:r>
            <a:r>
              <a:rPr lang="en-CA" sz="2800" b="1" dirty="0"/>
              <a:t>metallurgical analysis</a:t>
            </a:r>
            <a:r>
              <a:rPr lang="en-CA" sz="2800" dirty="0"/>
              <a:t>.</a:t>
            </a:r>
          </a:p>
          <a:p>
            <a:pPr marL="892800" indent="-457200">
              <a:spcAft>
                <a:spcPts val="1200"/>
              </a:spcAft>
              <a:buFont typeface="Arial" panose="020B0604020202020204" pitchFamily="34" charset="0"/>
              <a:buChar char="•"/>
            </a:pPr>
            <a:r>
              <a:rPr lang="en-CA" sz="2800" b="1" dirty="0"/>
              <a:t> Tensile </a:t>
            </a:r>
            <a:r>
              <a:rPr lang="en-CA" sz="2800" dirty="0"/>
              <a:t>and </a:t>
            </a:r>
            <a:r>
              <a:rPr lang="en-CA" sz="2800" b="1" dirty="0"/>
              <a:t>bend testing </a:t>
            </a:r>
            <a:r>
              <a:rPr lang="en-CA" sz="2800" dirty="0"/>
              <a:t>of corroded samples.   </a:t>
            </a:r>
          </a:p>
        </p:txBody>
      </p:sp>
    </p:spTree>
    <p:extLst>
      <p:ext uri="{BB962C8B-B14F-4D97-AF65-F5344CB8AC3E}">
        <p14:creationId xmlns:p14="http://schemas.microsoft.com/office/powerpoint/2010/main" val="381195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A03B1-FCA4-EF71-4554-489BC25669B3}"/>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3F1B2193-2FF2-230C-C7BF-7CAE25ABB198}"/>
              </a:ext>
            </a:extLst>
          </p:cNvPr>
          <p:cNvSpPr txBox="1">
            <a:spLocks/>
          </p:cNvSpPr>
          <p:nvPr/>
        </p:nvSpPr>
        <p:spPr>
          <a:xfrm>
            <a:off x="337241" y="608681"/>
            <a:ext cx="7886700" cy="102961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solidFill>
                <a:latin typeface="Tw Cen MT" panose="020B0602020104020603" pitchFamily="34" charset="0"/>
              </a:rPr>
              <a:t>BACKGROUND</a:t>
            </a:r>
          </a:p>
        </p:txBody>
      </p:sp>
      <p:sp>
        <p:nvSpPr>
          <p:cNvPr id="8" name="Text Placeholder 9">
            <a:extLst>
              <a:ext uri="{FF2B5EF4-FFF2-40B4-BE49-F238E27FC236}">
                <a16:creationId xmlns:a16="http://schemas.microsoft.com/office/drawing/2014/main" id="{D2C1937F-A10F-0574-A1C8-BFE1A2F72067}"/>
              </a:ext>
            </a:extLst>
          </p:cNvPr>
          <p:cNvSpPr txBox="1">
            <a:spLocks/>
          </p:cNvSpPr>
          <p:nvPr/>
        </p:nvSpPr>
        <p:spPr>
          <a:xfrm>
            <a:off x="337241" y="1928514"/>
            <a:ext cx="12792635" cy="5561499"/>
          </a:xfrm>
          <a:prstGeom prst="rect">
            <a:avLst/>
          </a:prstGeom>
        </p:spPr>
        <p:txBody>
          <a:bodyPr/>
          <a:lstStyle>
            <a:lvl1pPr marL="0" indent="0" algn="l" defTabSz="914400" rtl="0" eaLnBrk="1" latinLnBrk="0" hangingPunct="1">
              <a:lnSpc>
                <a:spcPct val="100000"/>
              </a:lnSpc>
              <a:spcBef>
                <a:spcPts val="0"/>
              </a:spcBef>
              <a:spcAft>
                <a:spcPts val="0"/>
              </a:spcAft>
              <a:buFontTx/>
              <a:buNone/>
              <a:defRPr lang="en-CA" sz="1800" kern="1200" dirty="0">
                <a:solidFill>
                  <a:prstClr val="black"/>
                </a:solidFill>
                <a:latin typeface="Tw Cen MT" pitchFamily="34" charset="0"/>
                <a:ea typeface="+mn-ea"/>
                <a:cs typeface="+mn-cs"/>
              </a:defRPr>
            </a:lvl1pPr>
            <a:lvl2pPr marL="914400" indent="-457200" algn="l" defTabSz="914400" rtl="0" eaLnBrk="1" latinLnBrk="0" hangingPunct="1">
              <a:lnSpc>
                <a:spcPct val="90000"/>
              </a:lnSpc>
              <a:spcBef>
                <a:spcPts val="600"/>
              </a:spcBef>
              <a:spcAft>
                <a:spcPts val="600"/>
              </a:spcAft>
              <a:buFont typeface="Arial" pitchFamily="34" charset="0"/>
              <a:buChar char="•"/>
              <a:defRPr sz="1800" kern="1200">
                <a:solidFill>
                  <a:schemeClr val="bg1"/>
                </a:solidFill>
                <a:latin typeface="Tw Cen MT" pitchFamily="34" charset="0"/>
                <a:ea typeface="+mn-ea"/>
                <a:cs typeface="+mn-cs"/>
              </a:defRPr>
            </a:lvl2pPr>
            <a:lvl3pPr marL="1371600" indent="-4572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3pPr>
            <a:lvl4pPr marL="1600200" indent="-2286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4pPr>
            <a:lvl5pPr marL="1828800" indent="-2286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00"/>
              </a:spcAft>
            </a:pPr>
            <a:r>
              <a:rPr lang="en-US" sz="2800" b="1" cap="all" dirty="0">
                <a:solidFill>
                  <a:srgbClr val="002F65"/>
                </a:solidFill>
              </a:rPr>
              <a:t>Methods of protecting reinforcing metal</a:t>
            </a:r>
          </a:p>
          <a:p>
            <a:pPr marL="892800" lvl="2">
              <a:lnSpc>
                <a:spcPct val="100000"/>
              </a:lnSpc>
              <a:spcBef>
                <a:spcPts val="0"/>
              </a:spcBef>
              <a:spcAft>
                <a:spcPts val="1200"/>
              </a:spcAft>
              <a:buFont typeface="Arial" pitchFamily="34" charset="0"/>
              <a:buChar char="•"/>
              <a:defRPr/>
            </a:pPr>
            <a:r>
              <a:rPr kumimoji="0" lang="en-CA" sz="2800" i="0" u="none" strike="noStrike" kern="1200" cap="none" spc="0" normalizeH="0" baseline="0" noProof="0" dirty="0">
                <a:ln>
                  <a:noFill/>
                </a:ln>
                <a:solidFill>
                  <a:sysClr val="windowText" lastClr="000000"/>
                </a:solidFill>
                <a:effectLst/>
                <a:uLnTx/>
                <a:uFillTx/>
                <a:latin typeface="Tw Cen MT" pitchFamily="34" charset="0"/>
                <a:ea typeface="+mn-ea"/>
                <a:cs typeface="+mn-cs"/>
              </a:rPr>
              <a:t>Use better steel - More corrosion resistant reinforcing metal</a:t>
            </a:r>
          </a:p>
          <a:p>
            <a:pPr marL="892800" lvl="2">
              <a:lnSpc>
                <a:spcPct val="100000"/>
              </a:lnSpc>
              <a:spcBef>
                <a:spcPts val="0"/>
              </a:spcBef>
              <a:spcAft>
                <a:spcPts val="1200"/>
              </a:spcAft>
              <a:buFont typeface="Arial" pitchFamily="34" charset="0"/>
              <a:buChar char="•"/>
              <a:defRPr/>
            </a:pPr>
            <a:r>
              <a:rPr kumimoji="0" lang="en-CA" sz="2800" b="1" i="0" u="none" strike="noStrike" kern="1200" cap="none" spc="0" normalizeH="0" baseline="0" noProof="0" dirty="0">
                <a:ln>
                  <a:noFill/>
                </a:ln>
                <a:solidFill>
                  <a:sysClr val="windowText" lastClr="000000"/>
                </a:solidFill>
                <a:effectLst/>
                <a:uLnTx/>
                <a:uFillTx/>
                <a:latin typeface="Tw Cen MT" pitchFamily="34" charset="0"/>
                <a:ea typeface="+mn-ea"/>
                <a:cs typeface="+mn-cs"/>
              </a:rPr>
              <a:t>Protect the Steel - Metal bar corrosion protection systems</a:t>
            </a:r>
          </a:p>
          <a:p>
            <a:pPr marL="892800" lvl="2">
              <a:lnSpc>
                <a:spcPct val="100000"/>
              </a:lnSpc>
              <a:spcBef>
                <a:spcPts val="0"/>
              </a:spcBef>
              <a:spcAft>
                <a:spcPts val="1200"/>
              </a:spcAft>
              <a:buFont typeface="Arial" pitchFamily="34" charset="0"/>
              <a:buChar char="•"/>
              <a:defRPr/>
            </a:pPr>
            <a:r>
              <a:rPr lang="en-CA" sz="2800" dirty="0">
                <a:solidFill>
                  <a:sysClr val="windowText" lastClr="000000"/>
                </a:solidFill>
              </a:rPr>
              <a:t>Use better concrete - Optimizing chemistry of surrounding concrete</a:t>
            </a:r>
            <a:endParaRPr kumimoji="0" lang="en-CA" sz="2800" i="0" u="none" strike="noStrike" kern="1200" cap="none" spc="0" normalizeH="0" baseline="0" noProof="0" dirty="0">
              <a:ln>
                <a:noFill/>
              </a:ln>
              <a:solidFill>
                <a:sysClr val="windowText" lastClr="000000"/>
              </a:solidFill>
              <a:effectLst/>
              <a:uLnTx/>
              <a:uFillTx/>
              <a:latin typeface="Tw Cen MT" pitchFamily="34" charset="0"/>
              <a:ea typeface="+mn-ea"/>
              <a:cs typeface="+mn-cs"/>
            </a:endParaRPr>
          </a:p>
          <a:p>
            <a:pPr marL="892800" lvl="2">
              <a:lnSpc>
                <a:spcPct val="100000"/>
              </a:lnSpc>
              <a:spcBef>
                <a:spcPts val="0"/>
              </a:spcBef>
              <a:spcAft>
                <a:spcPts val="1200"/>
              </a:spcAft>
              <a:buFont typeface="Arial" pitchFamily="34" charset="0"/>
              <a:buChar char="•"/>
              <a:defRPr/>
            </a:pPr>
            <a:r>
              <a:rPr kumimoji="0" lang="en-CA" sz="2800" i="0" u="none" strike="noStrike" kern="1200" cap="none" spc="0" normalizeH="0" baseline="0" noProof="0" dirty="0">
                <a:ln>
                  <a:noFill/>
                </a:ln>
                <a:solidFill>
                  <a:sysClr val="windowText" lastClr="000000"/>
                </a:solidFill>
                <a:effectLst/>
                <a:uLnTx/>
                <a:uFillTx/>
                <a:latin typeface="Tw Cen MT" pitchFamily="34" charset="0"/>
                <a:ea typeface="+mn-ea"/>
                <a:cs typeface="+mn-cs"/>
              </a:rPr>
              <a:t>Protect the concrete - Concrete coating and other protective systems</a:t>
            </a:r>
          </a:p>
          <a:p>
            <a:pPr>
              <a:spcAft>
                <a:spcPts val="600"/>
              </a:spcAft>
            </a:pPr>
            <a:endParaRPr lang="en-US" sz="2800" b="1" cap="all" dirty="0">
              <a:solidFill>
                <a:srgbClr val="002F65"/>
              </a:solidFill>
            </a:endParaRPr>
          </a:p>
        </p:txBody>
      </p:sp>
    </p:spTree>
    <p:extLst>
      <p:ext uri="{BB962C8B-B14F-4D97-AF65-F5344CB8AC3E}">
        <p14:creationId xmlns:p14="http://schemas.microsoft.com/office/powerpoint/2010/main" val="27149097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8571C-D23A-7979-D30E-A2B88856FEDE}"/>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C4C6A365-E994-C49D-23D9-575527C0A0B6}"/>
              </a:ext>
            </a:extLst>
          </p:cNvPr>
          <p:cNvSpPr txBox="1">
            <a:spLocks/>
          </p:cNvSpPr>
          <p:nvPr/>
        </p:nvSpPr>
        <p:spPr>
          <a:xfrm>
            <a:off x="337241" y="608681"/>
            <a:ext cx="7886700" cy="102961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solidFill>
                <a:latin typeface="Tw Cen MT" panose="020B0602020104020603" pitchFamily="34" charset="0"/>
              </a:rPr>
              <a:t>BACKGROUND</a:t>
            </a:r>
          </a:p>
        </p:txBody>
      </p:sp>
      <p:sp>
        <p:nvSpPr>
          <p:cNvPr id="8" name="Text Placeholder 9">
            <a:extLst>
              <a:ext uri="{FF2B5EF4-FFF2-40B4-BE49-F238E27FC236}">
                <a16:creationId xmlns:a16="http://schemas.microsoft.com/office/drawing/2014/main" id="{36E748F4-AAA3-9CF2-6290-DE3FDDA1BA4A}"/>
              </a:ext>
            </a:extLst>
          </p:cNvPr>
          <p:cNvSpPr txBox="1">
            <a:spLocks/>
          </p:cNvSpPr>
          <p:nvPr/>
        </p:nvSpPr>
        <p:spPr>
          <a:xfrm>
            <a:off x="337241" y="1955407"/>
            <a:ext cx="15939247" cy="6705600"/>
          </a:xfrm>
          <a:prstGeom prst="rect">
            <a:avLst/>
          </a:prstGeom>
        </p:spPr>
        <p:txBody>
          <a:bodyPr/>
          <a:lstStyle>
            <a:lvl1pPr marL="0" indent="0" algn="l" defTabSz="914400" rtl="0" eaLnBrk="1" latinLnBrk="0" hangingPunct="1">
              <a:lnSpc>
                <a:spcPct val="100000"/>
              </a:lnSpc>
              <a:spcBef>
                <a:spcPts val="0"/>
              </a:spcBef>
              <a:spcAft>
                <a:spcPts val="0"/>
              </a:spcAft>
              <a:buFontTx/>
              <a:buNone/>
              <a:defRPr lang="en-CA" sz="1800" kern="1200" dirty="0">
                <a:solidFill>
                  <a:prstClr val="black"/>
                </a:solidFill>
                <a:latin typeface="Tw Cen MT" pitchFamily="34" charset="0"/>
                <a:ea typeface="+mn-ea"/>
                <a:cs typeface="+mn-cs"/>
              </a:defRPr>
            </a:lvl1pPr>
            <a:lvl2pPr marL="914400" indent="-457200" algn="l" defTabSz="914400" rtl="0" eaLnBrk="1" latinLnBrk="0" hangingPunct="1">
              <a:lnSpc>
                <a:spcPct val="90000"/>
              </a:lnSpc>
              <a:spcBef>
                <a:spcPts val="600"/>
              </a:spcBef>
              <a:spcAft>
                <a:spcPts val="600"/>
              </a:spcAft>
              <a:buFont typeface="Arial" pitchFamily="34" charset="0"/>
              <a:buChar char="•"/>
              <a:defRPr sz="1800" kern="1200">
                <a:solidFill>
                  <a:schemeClr val="bg1"/>
                </a:solidFill>
                <a:latin typeface="Tw Cen MT" pitchFamily="34" charset="0"/>
                <a:ea typeface="+mn-ea"/>
                <a:cs typeface="+mn-cs"/>
              </a:defRPr>
            </a:lvl2pPr>
            <a:lvl3pPr marL="1371600" indent="-4572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3pPr>
            <a:lvl4pPr marL="1600200" indent="-2286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4pPr>
            <a:lvl5pPr marL="1828800" indent="-2286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00"/>
              </a:spcAft>
            </a:pPr>
            <a:r>
              <a:rPr lang="en-US" sz="2800" b="1" cap="all" dirty="0">
                <a:solidFill>
                  <a:srgbClr val="002F65"/>
                </a:solidFill>
              </a:rPr>
              <a:t>Types of Metal Bar Corrosion protection systems</a:t>
            </a:r>
          </a:p>
          <a:p>
            <a:pPr marL="892800" lvl="2">
              <a:lnSpc>
                <a:spcPct val="100000"/>
              </a:lnSpc>
              <a:spcBef>
                <a:spcPts val="0"/>
              </a:spcBef>
              <a:spcAft>
                <a:spcPts val="1000"/>
              </a:spcAft>
              <a:buFont typeface="Arial" pitchFamily="34" charset="0"/>
              <a:buChar char="•"/>
              <a:defRPr/>
            </a:pPr>
            <a:r>
              <a:rPr kumimoji="0" lang="en-CA" sz="2800" b="1" i="0" u="none" strike="noStrike" kern="1200" cap="none" spc="0" normalizeH="0" baseline="0" noProof="0" dirty="0">
                <a:ln>
                  <a:noFill/>
                </a:ln>
                <a:solidFill>
                  <a:sysClr val="windowText" lastClr="000000"/>
                </a:solidFill>
                <a:effectLst/>
                <a:uLnTx/>
                <a:uFillTx/>
                <a:latin typeface="Tw Cen MT" pitchFamily="34" charset="0"/>
                <a:ea typeface="+mn-ea"/>
                <a:cs typeface="+mn-cs"/>
              </a:rPr>
              <a:t>Coatings</a:t>
            </a:r>
          </a:p>
          <a:p>
            <a:pPr marL="1121400" lvl="4" indent="-457200">
              <a:lnSpc>
                <a:spcPct val="100000"/>
              </a:lnSpc>
              <a:spcBef>
                <a:spcPts val="0"/>
              </a:spcBef>
              <a:spcAft>
                <a:spcPts val="1000"/>
              </a:spcAft>
              <a:buSzPct val="75000"/>
              <a:buFont typeface="Wingdings" panose="05000000000000000000" pitchFamily="2" charset="2"/>
              <a:buChar char="§"/>
              <a:defRPr/>
            </a:pPr>
            <a:r>
              <a:rPr kumimoji="0" lang="en-CA" sz="2800" i="0" u="none" strike="noStrike" kern="1200" cap="none" spc="0" normalizeH="0" baseline="0" noProof="0" dirty="0">
                <a:ln>
                  <a:noFill/>
                </a:ln>
                <a:solidFill>
                  <a:sysClr val="windowText" lastClr="000000"/>
                </a:solidFill>
                <a:effectLst/>
                <a:uLnTx/>
                <a:uFillTx/>
                <a:latin typeface="Tw Cen MT" pitchFamily="34" charset="0"/>
                <a:ea typeface="+mn-ea"/>
                <a:cs typeface="+mn-cs"/>
              </a:rPr>
              <a:t>Zinc</a:t>
            </a:r>
          </a:p>
          <a:p>
            <a:pPr marL="1121400" lvl="4" indent="-457200">
              <a:lnSpc>
                <a:spcPct val="100000"/>
              </a:lnSpc>
              <a:spcBef>
                <a:spcPts val="0"/>
              </a:spcBef>
              <a:spcAft>
                <a:spcPts val="1000"/>
              </a:spcAft>
              <a:buSzPct val="75000"/>
              <a:buFont typeface="Wingdings" panose="05000000000000000000" pitchFamily="2" charset="2"/>
              <a:buChar char="§"/>
              <a:defRPr/>
            </a:pPr>
            <a:r>
              <a:rPr lang="en-CA" sz="2800" dirty="0">
                <a:solidFill>
                  <a:sysClr val="windowText" lastClr="000000"/>
                </a:solidFill>
              </a:rPr>
              <a:t>Epoxy </a:t>
            </a:r>
          </a:p>
          <a:p>
            <a:pPr marL="1121400" lvl="4" indent="-457200">
              <a:lnSpc>
                <a:spcPct val="100000"/>
              </a:lnSpc>
              <a:spcBef>
                <a:spcPts val="0"/>
              </a:spcBef>
              <a:spcAft>
                <a:spcPts val="1000"/>
              </a:spcAft>
              <a:buSzPct val="75000"/>
              <a:buFont typeface="Wingdings" panose="05000000000000000000" pitchFamily="2" charset="2"/>
              <a:buChar char="§"/>
              <a:defRPr/>
            </a:pPr>
            <a:r>
              <a:rPr lang="en-CA" sz="2800" dirty="0">
                <a:solidFill>
                  <a:sysClr val="windowText" lastClr="000000"/>
                </a:solidFill>
              </a:rPr>
              <a:t>Zinc-epoxy</a:t>
            </a:r>
          </a:p>
          <a:p>
            <a:pPr marL="1121400" lvl="4" indent="-457200">
              <a:lnSpc>
                <a:spcPct val="100000"/>
              </a:lnSpc>
              <a:spcBef>
                <a:spcPts val="0"/>
              </a:spcBef>
              <a:spcAft>
                <a:spcPts val="1000"/>
              </a:spcAft>
              <a:buSzPct val="75000"/>
              <a:buFont typeface="Wingdings" panose="05000000000000000000" pitchFamily="2" charset="2"/>
              <a:buChar char="§"/>
              <a:defRPr/>
            </a:pPr>
            <a:r>
              <a:rPr kumimoji="0" lang="en-CA" sz="2800" i="0" u="none" strike="noStrike" kern="1200" cap="none" spc="0" normalizeH="0" baseline="0" noProof="0" dirty="0">
                <a:ln>
                  <a:noFill/>
                </a:ln>
                <a:solidFill>
                  <a:sysClr val="windowText" lastClr="000000"/>
                </a:solidFill>
                <a:effectLst/>
                <a:uLnTx/>
                <a:uFillTx/>
                <a:latin typeface="Tw Cen MT" pitchFamily="34" charset="0"/>
                <a:ea typeface="+mn-ea"/>
                <a:cs typeface="+mn-cs"/>
              </a:rPr>
              <a:t>Cementitious Coatings</a:t>
            </a:r>
          </a:p>
          <a:p>
            <a:pPr marL="892800" lvl="2">
              <a:lnSpc>
                <a:spcPct val="100000"/>
              </a:lnSpc>
              <a:spcBef>
                <a:spcPts val="0"/>
              </a:spcBef>
              <a:spcAft>
                <a:spcPts val="1000"/>
              </a:spcAft>
              <a:buFont typeface="Arial" pitchFamily="34" charset="0"/>
              <a:buChar char="•"/>
              <a:defRPr/>
            </a:pPr>
            <a:r>
              <a:rPr lang="en-CA" sz="2800" b="1" dirty="0">
                <a:solidFill>
                  <a:sysClr val="windowText" lastClr="000000"/>
                </a:solidFill>
              </a:rPr>
              <a:t>Galvanic anodes</a:t>
            </a:r>
          </a:p>
          <a:p>
            <a:pPr marL="892800" lvl="2">
              <a:lnSpc>
                <a:spcPct val="100000"/>
              </a:lnSpc>
              <a:spcBef>
                <a:spcPts val="0"/>
              </a:spcBef>
              <a:spcAft>
                <a:spcPts val="1000"/>
              </a:spcAft>
              <a:buFont typeface="Arial" pitchFamily="34" charset="0"/>
              <a:buChar char="•"/>
              <a:defRPr/>
            </a:pPr>
            <a:endParaRPr kumimoji="0" lang="en-CA" sz="2800" i="0" u="none" strike="noStrike" kern="1200" cap="none" spc="0" normalizeH="0" baseline="0" noProof="0" dirty="0">
              <a:ln>
                <a:noFill/>
              </a:ln>
              <a:solidFill>
                <a:sysClr val="windowText" lastClr="000000"/>
              </a:solidFill>
              <a:effectLst/>
              <a:uLnTx/>
              <a:uFillTx/>
              <a:latin typeface="Tw Cen MT" pitchFamily="34" charset="0"/>
              <a:ea typeface="+mn-ea"/>
              <a:cs typeface="+mn-cs"/>
            </a:endParaRPr>
          </a:p>
          <a:p>
            <a:pPr marL="435600" lvl="2" indent="0">
              <a:lnSpc>
                <a:spcPct val="100000"/>
              </a:lnSpc>
              <a:spcBef>
                <a:spcPts val="0"/>
              </a:spcBef>
              <a:spcAft>
                <a:spcPts val="1000"/>
              </a:spcAft>
              <a:buNone/>
              <a:defRPr/>
            </a:pPr>
            <a:endParaRPr kumimoji="0" lang="en-CA" sz="2800" i="0" u="none" strike="noStrike" kern="1200" cap="none" spc="0" normalizeH="0" baseline="0" noProof="0" dirty="0">
              <a:ln>
                <a:noFill/>
              </a:ln>
              <a:solidFill>
                <a:sysClr val="windowText" lastClr="000000"/>
              </a:solidFill>
              <a:effectLst/>
              <a:uLnTx/>
              <a:uFillTx/>
              <a:latin typeface="Tw Cen MT" pitchFamily="34" charset="0"/>
              <a:ea typeface="+mn-ea"/>
              <a:cs typeface="+mn-cs"/>
            </a:endParaRPr>
          </a:p>
          <a:p>
            <a:pPr marL="435600" lvl="2" indent="0">
              <a:lnSpc>
                <a:spcPct val="100000"/>
              </a:lnSpc>
              <a:spcBef>
                <a:spcPts val="0"/>
              </a:spcBef>
              <a:spcAft>
                <a:spcPts val="1000"/>
              </a:spcAft>
              <a:buNone/>
              <a:defRPr/>
            </a:pPr>
            <a:endParaRPr kumimoji="0" lang="en-CA" sz="2800" i="0" u="none" strike="noStrike" kern="1200" cap="none" spc="0" normalizeH="0" baseline="0" noProof="0" dirty="0">
              <a:ln>
                <a:noFill/>
              </a:ln>
              <a:solidFill>
                <a:sysClr val="windowText" lastClr="000000"/>
              </a:solidFill>
              <a:effectLst/>
              <a:uLnTx/>
              <a:uFillTx/>
              <a:latin typeface="Tw Cen MT" pitchFamily="34" charset="0"/>
              <a:ea typeface="+mn-ea"/>
              <a:cs typeface="+mn-cs"/>
            </a:endParaRPr>
          </a:p>
          <a:p>
            <a:pPr>
              <a:spcAft>
                <a:spcPts val="600"/>
              </a:spcAft>
            </a:pPr>
            <a:endParaRPr lang="en-US" sz="2800" b="1" cap="all" dirty="0">
              <a:solidFill>
                <a:srgbClr val="002F65"/>
              </a:solidFill>
            </a:endParaRPr>
          </a:p>
        </p:txBody>
      </p:sp>
    </p:spTree>
    <p:extLst>
      <p:ext uri="{BB962C8B-B14F-4D97-AF65-F5344CB8AC3E}">
        <p14:creationId xmlns:p14="http://schemas.microsoft.com/office/powerpoint/2010/main" val="42640460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D7607B5-238C-E105-B8F9-AF0D6089CC2F}"/>
              </a:ext>
            </a:extLst>
          </p:cNvPr>
          <p:cNvSpPr>
            <a:spLocks noGrp="1"/>
          </p:cNvSpPr>
          <p:nvPr>
            <p:ph type="body" sz="quarter" idx="12"/>
          </p:nvPr>
        </p:nvSpPr>
        <p:spPr>
          <a:xfrm>
            <a:off x="304800" y="1943100"/>
            <a:ext cx="11887200" cy="6705600"/>
          </a:xfrm>
        </p:spPr>
        <p:txBody>
          <a:bodyPr>
            <a:noAutofit/>
          </a:bodyPr>
          <a:lstStyle/>
          <a:p>
            <a:r>
              <a:rPr lang="en-US" sz="3300" b="1" dirty="0">
                <a:solidFill>
                  <a:schemeClr val="bg1"/>
                </a:solidFill>
                <a:latin typeface="+mn-lt"/>
              </a:rPr>
              <a:t>Background</a:t>
            </a:r>
          </a:p>
        </p:txBody>
      </p:sp>
      <p:sp>
        <p:nvSpPr>
          <p:cNvPr id="5" name="Title 1">
            <a:extLst>
              <a:ext uri="{FF2B5EF4-FFF2-40B4-BE49-F238E27FC236}">
                <a16:creationId xmlns:a16="http://schemas.microsoft.com/office/drawing/2014/main" id="{D5E66A7B-C3F3-A5BD-AE1D-26869D7339DE}"/>
              </a:ext>
            </a:extLst>
          </p:cNvPr>
          <p:cNvSpPr txBox="1">
            <a:spLocks/>
          </p:cNvSpPr>
          <p:nvPr/>
        </p:nvSpPr>
        <p:spPr>
          <a:xfrm>
            <a:off x="337241" y="608681"/>
            <a:ext cx="7886700" cy="102961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solidFill>
                <a:latin typeface="Tw Cen MT" panose="020B0602020104020603" pitchFamily="34" charset="0"/>
              </a:rPr>
              <a:t>RESEARCH METHODOLOGY</a:t>
            </a:r>
          </a:p>
        </p:txBody>
      </p:sp>
      <p:sp>
        <p:nvSpPr>
          <p:cNvPr id="8" name="Text Placeholder 9">
            <a:extLst>
              <a:ext uri="{FF2B5EF4-FFF2-40B4-BE49-F238E27FC236}">
                <a16:creationId xmlns:a16="http://schemas.microsoft.com/office/drawing/2014/main" id="{0296D5A1-22A6-EE14-F6B8-BE5BA057E1D3}"/>
              </a:ext>
            </a:extLst>
          </p:cNvPr>
          <p:cNvSpPr txBox="1">
            <a:spLocks/>
          </p:cNvSpPr>
          <p:nvPr/>
        </p:nvSpPr>
        <p:spPr>
          <a:xfrm>
            <a:off x="337241" y="1501013"/>
            <a:ext cx="8806759" cy="507081"/>
          </a:xfrm>
          <a:prstGeom prst="rect">
            <a:avLst/>
          </a:prstGeom>
        </p:spPr>
        <p:txBody>
          <a:bodyPr/>
          <a:lstStyle>
            <a:lvl1pPr marL="0" indent="0" algn="l" defTabSz="914400" rtl="0" eaLnBrk="1" latinLnBrk="0" hangingPunct="1">
              <a:lnSpc>
                <a:spcPct val="100000"/>
              </a:lnSpc>
              <a:spcBef>
                <a:spcPts val="0"/>
              </a:spcBef>
              <a:spcAft>
                <a:spcPts val="0"/>
              </a:spcAft>
              <a:buFontTx/>
              <a:buNone/>
              <a:defRPr lang="en-CA" sz="1800" kern="1200" dirty="0">
                <a:solidFill>
                  <a:prstClr val="black"/>
                </a:solidFill>
                <a:latin typeface="Tw Cen MT" pitchFamily="34" charset="0"/>
                <a:ea typeface="+mn-ea"/>
                <a:cs typeface="+mn-cs"/>
              </a:defRPr>
            </a:lvl1pPr>
            <a:lvl2pPr marL="914400" indent="-457200" algn="l" defTabSz="914400" rtl="0" eaLnBrk="1" latinLnBrk="0" hangingPunct="1">
              <a:lnSpc>
                <a:spcPct val="90000"/>
              </a:lnSpc>
              <a:spcBef>
                <a:spcPts val="600"/>
              </a:spcBef>
              <a:spcAft>
                <a:spcPts val="600"/>
              </a:spcAft>
              <a:buFont typeface="Arial" pitchFamily="34" charset="0"/>
              <a:buChar char="•"/>
              <a:defRPr sz="1800" kern="1200">
                <a:solidFill>
                  <a:schemeClr val="bg1"/>
                </a:solidFill>
                <a:latin typeface="Tw Cen MT" pitchFamily="34" charset="0"/>
                <a:ea typeface="+mn-ea"/>
                <a:cs typeface="+mn-cs"/>
              </a:defRPr>
            </a:lvl2pPr>
            <a:lvl3pPr marL="1371600" indent="-4572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3pPr>
            <a:lvl4pPr marL="1600200" indent="-2286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4pPr>
            <a:lvl5pPr marL="1828800" indent="-2286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00"/>
              </a:spcAft>
            </a:pPr>
            <a:r>
              <a:rPr lang="en-US" sz="2800" b="1" cap="all" dirty="0">
                <a:solidFill>
                  <a:srgbClr val="002F65"/>
                </a:solidFill>
              </a:rPr>
              <a:t>Sample materials</a:t>
            </a:r>
          </a:p>
        </p:txBody>
      </p:sp>
      <p:sp>
        <p:nvSpPr>
          <p:cNvPr id="9" name="Text Placeholder 3">
            <a:extLst>
              <a:ext uri="{FF2B5EF4-FFF2-40B4-BE49-F238E27FC236}">
                <a16:creationId xmlns:a16="http://schemas.microsoft.com/office/drawing/2014/main" id="{04847DBF-89B7-3C42-C020-3F014B3BA5DA}"/>
              </a:ext>
            </a:extLst>
          </p:cNvPr>
          <p:cNvSpPr txBox="1">
            <a:spLocks/>
          </p:cNvSpPr>
          <p:nvPr/>
        </p:nvSpPr>
        <p:spPr>
          <a:xfrm>
            <a:off x="304800" y="2010641"/>
            <a:ext cx="14110447" cy="6775346"/>
          </a:xfrm>
          <a:prstGeom prst="rect">
            <a:avLst/>
          </a:prstGeom>
        </p:spPr>
        <p:txBody>
          <a:bodyPr/>
          <a:lstStyle>
            <a:lvl1pPr marL="0" indent="0" algn="l" defTabSz="914400" rtl="0" eaLnBrk="1" latinLnBrk="0" hangingPunct="1">
              <a:lnSpc>
                <a:spcPct val="100000"/>
              </a:lnSpc>
              <a:spcBef>
                <a:spcPts val="0"/>
              </a:spcBef>
              <a:spcAft>
                <a:spcPts val="0"/>
              </a:spcAft>
              <a:buFontTx/>
              <a:buNone/>
              <a:defRPr lang="en-CA" sz="1800" kern="1200" dirty="0">
                <a:solidFill>
                  <a:prstClr val="black"/>
                </a:solidFill>
                <a:latin typeface="Tw Cen MT" pitchFamily="34" charset="0"/>
                <a:ea typeface="+mn-ea"/>
                <a:cs typeface="+mn-cs"/>
              </a:defRPr>
            </a:lvl1pPr>
            <a:lvl2pPr marL="914400" indent="-457200" algn="l" defTabSz="914400" rtl="0" eaLnBrk="1" latinLnBrk="0" hangingPunct="1">
              <a:lnSpc>
                <a:spcPct val="90000"/>
              </a:lnSpc>
              <a:spcBef>
                <a:spcPts val="600"/>
              </a:spcBef>
              <a:spcAft>
                <a:spcPts val="600"/>
              </a:spcAft>
              <a:buFont typeface="Arial" pitchFamily="34" charset="0"/>
              <a:buChar char="•"/>
              <a:defRPr sz="1800" kern="1200">
                <a:solidFill>
                  <a:schemeClr val="bg1"/>
                </a:solidFill>
                <a:latin typeface="Tw Cen MT" pitchFamily="34" charset="0"/>
                <a:ea typeface="+mn-ea"/>
                <a:cs typeface="+mn-cs"/>
              </a:defRPr>
            </a:lvl2pPr>
            <a:lvl3pPr marL="1371600" indent="-4572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3pPr>
            <a:lvl4pPr marL="1600200" indent="-2286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4pPr>
            <a:lvl5pPr marL="1828800" indent="-2286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92800" marR="0" lvl="0" indent="-457200" algn="l" defTabSz="914400" rtl="0" eaLnBrk="1" fontAlgn="auto" latinLnBrk="0" hangingPunct="1">
              <a:spcBef>
                <a:spcPts val="0"/>
              </a:spcBef>
              <a:spcAft>
                <a:spcPts val="1000"/>
              </a:spcAft>
              <a:buClrTx/>
              <a:buSzTx/>
              <a:buFontTx/>
              <a:buNone/>
              <a:tabLst/>
              <a:defRPr/>
            </a:pPr>
            <a:r>
              <a:rPr kumimoji="0" lang="en-CA" sz="2800" b="0" i="0" u="sng" strike="noStrike" kern="1200" cap="none" spc="0" normalizeH="0" baseline="0" noProof="0" dirty="0">
                <a:ln>
                  <a:noFill/>
                </a:ln>
                <a:solidFill>
                  <a:prstClr val="black"/>
                </a:solidFill>
                <a:effectLst/>
                <a:uLnTx/>
                <a:uFillTx/>
                <a:latin typeface="Tw Cen MT" pitchFamily="34" charset="0"/>
                <a:ea typeface="+mn-ea"/>
                <a:cs typeface="+mn-cs"/>
              </a:rPr>
              <a:t>Zinc rich coatings </a:t>
            </a:r>
            <a:endParaRPr kumimoji="0" lang="en-CA" sz="2800" b="0" i="0" u="none" strike="noStrike" kern="1200" cap="none" spc="0" normalizeH="0" baseline="0" noProof="0" dirty="0">
              <a:ln>
                <a:noFill/>
              </a:ln>
              <a:solidFill>
                <a:prstClr val="black"/>
              </a:solidFill>
              <a:effectLst/>
              <a:uLnTx/>
              <a:uFillTx/>
              <a:latin typeface="Tw Cen MT" pitchFamily="34" charset="0"/>
              <a:ea typeface="+mn-ea"/>
              <a:cs typeface="+mn-cs"/>
            </a:endParaRPr>
          </a:p>
          <a:p>
            <a:pPr marL="892800" marR="0" lvl="1" algn="l" defTabSz="914400" rtl="0" eaLnBrk="1" fontAlgn="auto" latinLnBrk="0" hangingPunct="1">
              <a:lnSpc>
                <a:spcPct val="100000"/>
              </a:lnSpc>
              <a:spcBef>
                <a:spcPts val="600"/>
              </a:spcBef>
              <a:spcAft>
                <a:spcPts val="1000"/>
              </a:spcAft>
              <a:buClrTx/>
              <a:buSzTx/>
              <a:buFont typeface="Arial" pitchFamily="34" charset="0"/>
              <a:buChar char="•"/>
              <a:tabLst/>
              <a:defRPr/>
            </a:pPr>
            <a:r>
              <a:rPr kumimoji="0" lang="en-CA" sz="2800" b="1" i="0" u="none" strike="noStrike" kern="1200" cap="none" spc="0" normalizeH="0" baseline="0" noProof="0" dirty="0">
                <a:ln>
                  <a:noFill/>
                </a:ln>
                <a:solidFill>
                  <a:sysClr val="windowText" lastClr="000000"/>
                </a:solidFill>
                <a:effectLst/>
                <a:uLnTx/>
                <a:uFillTx/>
                <a:latin typeface="Tw Cen MT" pitchFamily="34" charset="0"/>
                <a:ea typeface="+mn-ea"/>
                <a:cs typeface="+mn-cs"/>
              </a:rPr>
              <a:t>Sample #1</a:t>
            </a:r>
            <a:r>
              <a:rPr kumimoji="0" lang="en-CA" sz="2800" b="0" i="0" u="none" strike="noStrike" kern="1200" cap="none" spc="0" normalizeH="0" baseline="0" noProof="0" dirty="0">
                <a:ln>
                  <a:noFill/>
                </a:ln>
                <a:solidFill>
                  <a:sysClr val="windowText" lastClr="000000"/>
                </a:solidFill>
                <a:effectLst/>
                <a:uLnTx/>
                <a:uFillTx/>
                <a:latin typeface="Tw Cen MT" pitchFamily="34" charset="0"/>
                <a:ea typeface="+mn-ea"/>
                <a:cs typeface="+mn-cs"/>
              </a:rPr>
              <a:t> – Single component organic zinc rich primer (87 wt%).</a:t>
            </a:r>
          </a:p>
          <a:p>
            <a:pPr marL="892800" marR="0" lvl="1" algn="l" defTabSz="914400" rtl="0" eaLnBrk="1" fontAlgn="auto" latinLnBrk="0" hangingPunct="1">
              <a:lnSpc>
                <a:spcPct val="100000"/>
              </a:lnSpc>
              <a:spcBef>
                <a:spcPts val="600"/>
              </a:spcBef>
              <a:spcAft>
                <a:spcPts val="1000"/>
              </a:spcAft>
              <a:buClrTx/>
              <a:buSzTx/>
              <a:buFont typeface="Arial" pitchFamily="34" charset="0"/>
              <a:buChar char="•"/>
              <a:tabLst/>
              <a:defRPr/>
            </a:pPr>
            <a:r>
              <a:rPr kumimoji="0" lang="en-CA" sz="2800" b="1" i="0" u="none" strike="noStrike" kern="1200" cap="none" spc="0" normalizeH="0" baseline="0" noProof="0" dirty="0">
                <a:ln>
                  <a:noFill/>
                </a:ln>
                <a:solidFill>
                  <a:sysClr val="windowText" lastClr="000000"/>
                </a:solidFill>
                <a:effectLst/>
                <a:uLnTx/>
                <a:uFillTx/>
                <a:latin typeface="Tw Cen MT" pitchFamily="34" charset="0"/>
                <a:ea typeface="+mn-ea"/>
                <a:cs typeface="+mn-cs"/>
              </a:rPr>
              <a:t>Sample #2</a:t>
            </a:r>
            <a:r>
              <a:rPr kumimoji="0" lang="en-CA" sz="2800" b="0" i="0" u="none" strike="noStrike" kern="1200" cap="none" spc="0" normalizeH="0" baseline="0" noProof="0" dirty="0">
                <a:ln>
                  <a:noFill/>
                </a:ln>
                <a:solidFill>
                  <a:sysClr val="windowText" lastClr="000000"/>
                </a:solidFill>
                <a:effectLst/>
                <a:uLnTx/>
                <a:uFillTx/>
                <a:latin typeface="Tw Cen MT" pitchFamily="34" charset="0"/>
                <a:ea typeface="+mn-ea"/>
                <a:cs typeface="+mn-cs"/>
              </a:rPr>
              <a:t> – Two component solvent based inorganic zinc rich ethyl silicate primer.</a:t>
            </a:r>
          </a:p>
          <a:p>
            <a:pPr marL="892800" marR="0" lvl="1" algn="l" defTabSz="914400" rtl="0" eaLnBrk="1" fontAlgn="auto" latinLnBrk="0" hangingPunct="1">
              <a:lnSpc>
                <a:spcPct val="100000"/>
              </a:lnSpc>
              <a:spcBef>
                <a:spcPts val="600"/>
              </a:spcBef>
              <a:spcAft>
                <a:spcPts val="1000"/>
              </a:spcAft>
              <a:buClrTx/>
              <a:buSzTx/>
              <a:buFont typeface="Arial" pitchFamily="34" charset="0"/>
              <a:buChar char="•"/>
              <a:tabLst/>
              <a:defRPr/>
            </a:pPr>
            <a:r>
              <a:rPr kumimoji="0" lang="en-CA" sz="2800" b="1" i="0" u="none" strike="noStrike" kern="1200" cap="none" spc="0" normalizeH="0" baseline="0" noProof="0" dirty="0">
                <a:ln>
                  <a:noFill/>
                </a:ln>
                <a:solidFill>
                  <a:sysClr val="windowText" lastClr="000000"/>
                </a:solidFill>
                <a:effectLst/>
                <a:uLnTx/>
                <a:uFillTx/>
                <a:latin typeface="Tw Cen MT" pitchFamily="34" charset="0"/>
                <a:ea typeface="+mn-ea"/>
                <a:cs typeface="+mn-cs"/>
              </a:rPr>
              <a:t>Sample #3</a:t>
            </a:r>
            <a:r>
              <a:rPr kumimoji="0" lang="en-CA" sz="2800" b="0" i="0" u="none" strike="noStrike" kern="1200" cap="none" spc="0" normalizeH="0" baseline="0" noProof="0" dirty="0">
                <a:ln>
                  <a:noFill/>
                </a:ln>
                <a:solidFill>
                  <a:sysClr val="windowText" lastClr="000000"/>
                </a:solidFill>
                <a:effectLst/>
                <a:uLnTx/>
                <a:uFillTx/>
                <a:latin typeface="Tw Cen MT" pitchFamily="34" charset="0"/>
                <a:ea typeface="+mn-ea"/>
                <a:cs typeface="+mn-cs"/>
              </a:rPr>
              <a:t> - Single component zinc rich primer (83 wt%).</a:t>
            </a:r>
          </a:p>
          <a:p>
            <a:pPr marL="892800" marR="0" lvl="1" algn="l" defTabSz="914400" rtl="0" eaLnBrk="1" fontAlgn="auto" latinLnBrk="0" hangingPunct="1">
              <a:lnSpc>
                <a:spcPct val="100000"/>
              </a:lnSpc>
              <a:spcBef>
                <a:spcPts val="600"/>
              </a:spcBef>
              <a:spcAft>
                <a:spcPts val="1000"/>
              </a:spcAft>
              <a:buClrTx/>
              <a:buSzTx/>
              <a:buFont typeface="Arial" pitchFamily="34" charset="0"/>
              <a:buChar char="•"/>
              <a:tabLst/>
              <a:defRPr/>
            </a:pPr>
            <a:r>
              <a:rPr kumimoji="0" lang="en-CA" sz="2800" b="1" i="0" u="none" strike="noStrike" kern="1200" cap="none" spc="0" normalizeH="0" baseline="0" noProof="0" dirty="0">
                <a:ln>
                  <a:noFill/>
                </a:ln>
                <a:solidFill>
                  <a:sysClr val="windowText" lastClr="000000"/>
                </a:solidFill>
                <a:effectLst/>
                <a:uLnTx/>
                <a:uFillTx/>
                <a:latin typeface="Tw Cen MT" pitchFamily="34" charset="0"/>
                <a:ea typeface="+mn-ea"/>
                <a:cs typeface="+mn-cs"/>
              </a:rPr>
              <a:t>Sample #4</a:t>
            </a:r>
            <a:r>
              <a:rPr kumimoji="0" lang="en-CA" sz="2800" b="0" i="0" u="none" strike="noStrike" kern="1200" cap="none" spc="0" normalizeH="0" baseline="0" noProof="0" dirty="0">
                <a:ln>
                  <a:noFill/>
                </a:ln>
                <a:solidFill>
                  <a:sysClr val="windowText" lastClr="000000"/>
                </a:solidFill>
                <a:effectLst/>
                <a:uLnTx/>
                <a:uFillTx/>
                <a:latin typeface="Tw Cen MT" pitchFamily="34" charset="0"/>
                <a:ea typeface="+mn-ea"/>
                <a:cs typeface="+mn-cs"/>
              </a:rPr>
              <a:t> - Single component organic zinc rich primer (90 wt%).</a:t>
            </a:r>
          </a:p>
          <a:p>
            <a:pPr marL="892800" marR="0" lvl="0" indent="-457200" algn="l" defTabSz="914400" rtl="0" eaLnBrk="1" fontAlgn="auto" latinLnBrk="0" hangingPunct="1">
              <a:spcBef>
                <a:spcPts val="0"/>
              </a:spcBef>
              <a:spcAft>
                <a:spcPts val="1000"/>
              </a:spcAft>
              <a:buClrTx/>
              <a:buSzTx/>
              <a:buFontTx/>
              <a:buNone/>
              <a:tabLst/>
              <a:defRPr/>
            </a:pPr>
            <a:r>
              <a:rPr kumimoji="0" lang="en-CA" sz="2800" b="0" i="0" u="sng" strike="noStrike" kern="1200" cap="none" spc="0" normalizeH="0" baseline="0" noProof="0" dirty="0">
                <a:ln>
                  <a:noFill/>
                </a:ln>
                <a:solidFill>
                  <a:prstClr val="black"/>
                </a:solidFill>
                <a:effectLst/>
                <a:uLnTx/>
                <a:uFillTx/>
                <a:latin typeface="Tw Cen MT" pitchFamily="34" charset="0"/>
                <a:ea typeface="+mn-ea"/>
                <a:cs typeface="+mn-cs"/>
              </a:rPr>
              <a:t>Epoxies</a:t>
            </a:r>
            <a:endParaRPr kumimoji="0" lang="en-CA" sz="2800" b="0" i="0" u="none" strike="noStrike" kern="1200" cap="none" spc="0" normalizeH="0" baseline="0" noProof="0" dirty="0">
              <a:ln>
                <a:noFill/>
              </a:ln>
              <a:solidFill>
                <a:prstClr val="black"/>
              </a:solidFill>
              <a:effectLst/>
              <a:uLnTx/>
              <a:uFillTx/>
              <a:latin typeface="Tw Cen MT" pitchFamily="34" charset="0"/>
              <a:ea typeface="+mn-ea"/>
              <a:cs typeface="+mn-cs"/>
            </a:endParaRPr>
          </a:p>
          <a:p>
            <a:pPr marL="892800" marR="0" lvl="1" algn="l" defTabSz="914400" rtl="0" eaLnBrk="1" fontAlgn="auto" latinLnBrk="0" hangingPunct="1">
              <a:lnSpc>
                <a:spcPct val="100000"/>
              </a:lnSpc>
              <a:spcBef>
                <a:spcPts val="600"/>
              </a:spcBef>
              <a:spcAft>
                <a:spcPts val="1000"/>
              </a:spcAft>
              <a:buClrTx/>
              <a:buSzTx/>
              <a:buFont typeface="Arial" pitchFamily="34" charset="0"/>
              <a:buChar char="•"/>
              <a:tabLst/>
              <a:defRPr/>
            </a:pPr>
            <a:r>
              <a:rPr kumimoji="0" lang="en-CA" sz="2800" b="1" i="0" u="none" strike="noStrike" kern="1200" cap="none" spc="0" normalizeH="0" baseline="0" noProof="0" dirty="0">
                <a:ln>
                  <a:noFill/>
                </a:ln>
                <a:solidFill>
                  <a:sysClr val="windowText" lastClr="000000"/>
                </a:solidFill>
                <a:effectLst/>
                <a:uLnTx/>
                <a:uFillTx/>
                <a:latin typeface="Tw Cen MT" pitchFamily="34" charset="0"/>
                <a:ea typeface="+mn-ea"/>
                <a:cs typeface="+mn-cs"/>
              </a:rPr>
              <a:t>Sample #5</a:t>
            </a:r>
            <a:r>
              <a:rPr kumimoji="0" lang="en-CA" sz="2800" b="0" i="0" u="none" strike="noStrike" kern="1200" cap="none" spc="0" normalizeH="0" baseline="0" noProof="0" dirty="0">
                <a:ln>
                  <a:noFill/>
                </a:ln>
                <a:solidFill>
                  <a:sysClr val="windowText" lastClr="000000"/>
                </a:solidFill>
                <a:effectLst/>
                <a:uLnTx/>
                <a:uFillTx/>
                <a:latin typeface="Tw Cen MT" pitchFamily="34" charset="0"/>
                <a:ea typeface="+mn-ea"/>
                <a:cs typeface="+mn-cs"/>
              </a:rPr>
              <a:t> – Three component (epoxy, hardener, cement powder). </a:t>
            </a:r>
          </a:p>
          <a:p>
            <a:pPr marL="892800" marR="0" lvl="1" algn="l" defTabSz="914400" rtl="0" eaLnBrk="1" fontAlgn="auto" latinLnBrk="0" hangingPunct="1">
              <a:lnSpc>
                <a:spcPct val="100000"/>
              </a:lnSpc>
              <a:spcBef>
                <a:spcPts val="600"/>
              </a:spcBef>
              <a:spcAft>
                <a:spcPts val="1000"/>
              </a:spcAft>
              <a:buClrTx/>
              <a:buSzTx/>
              <a:buFont typeface="Arial" pitchFamily="34" charset="0"/>
              <a:buChar char="•"/>
              <a:tabLst/>
              <a:defRPr/>
            </a:pPr>
            <a:r>
              <a:rPr kumimoji="0" lang="en-CA" sz="2800" b="1" i="0" u="none" strike="noStrike" kern="1200" cap="none" spc="0" normalizeH="0" baseline="0" noProof="0" dirty="0">
                <a:ln>
                  <a:noFill/>
                </a:ln>
                <a:solidFill>
                  <a:sysClr val="windowText" lastClr="000000"/>
                </a:solidFill>
                <a:effectLst/>
                <a:uLnTx/>
                <a:uFillTx/>
                <a:latin typeface="Tw Cen MT" pitchFamily="34" charset="0"/>
                <a:ea typeface="+mn-ea"/>
                <a:cs typeface="+mn-cs"/>
              </a:rPr>
              <a:t>Sample #6</a:t>
            </a:r>
            <a:r>
              <a:rPr kumimoji="0" lang="en-CA" sz="2800" b="0" i="0" u="none" strike="noStrike" kern="1200" cap="none" spc="0" normalizeH="0" baseline="0" noProof="0" dirty="0">
                <a:ln>
                  <a:noFill/>
                </a:ln>
                <a:solidFill>
                  <a:sysClr val="windowText" lastClr="000000"/>
                </a:solidFill>
                <a:effectLst/>
                <a:uLnTx/>
                <a:uFillTx/>
                <a:latin typeface="Tw Cen MT" pitchFamily="34" charset="0"/>
                <a:ea typeface="+mn-ea"/>
                <a:cs typeface="+mn-cs"/>
              </a:rPr>
              <a:t> – Two component (epoxy and hardener). </a:t>
            </a:r>
          </a:p>
          <a:p>
            <a:pPr marL="892800" marR="0" lvl="0" indent="-457200" algn="l" defTabSz="914400" rtl="0" eaLnBrk="1" fontAlgn="auto" latinLnBrk="0" hangingPunct="1">
              <a:spcBef>
                <a:spcPts val="0"/>
              </a:spcBef>
              <a:spcAft>
                <a:spcPts val="1000"/>
              </a:spcAft>
              <a:buClrTx/>
              <a:buSzTx/>
              <a:buFontTx/>
              <a:buNone/>
              <a:tabLst/>
              <a:defRPr/>
            </a:pPr>
            <a:r>
              <a:rPr kumimoji="0" lang="en-CA" sz="2800" b="0" i="0" u="sng" strike="noStrike" kern="1200" cap="none" spc="0" normalizeH="0" baseline="0" noProof="0" dirty="0">
                <a:ln>
                  <a:noFill/>
                </a:ln>
                <a:solidFill>
                  <a:prstClr val="black"/>
                </a:solidFill>
                <a:effectLst/>
                <a:uLnTx/>
                <a:uFillTx/>
                <a:latin typeface="Tw Cen MT" pitchFamily="34" charset="0"/>
                <a:ea typeface="+mn-ea"/>
                <a:cs typeface="+mn-cs"/>
              </a:rPr>
              <a:t>Zinc-Epoxy combinations</a:t>
            </a:r>
            <a:endParaRPr kumimoji="0" lang="en-CA" sz="2800" b="0" i="0" u="none" strike="noStrike" kern="1200" cap="none" spc="0" normalizeH="0" baseline="0" noProof="0" dirty="0">
              <a:ln>
                <a:noFill/>
              </a:ln>
              <a:solidFill>
                <a:prstClr val="black"/>
              </a:solidFill>
              <a:effectLst/>
              <a:uLnTx/>
              <a:uFillTx/>
              <a:latin typeface="Tw Cen MT" pitchFamily="34" charset="0"/>
              <a:ea typeface="+mn-ea"/>
              <a:cs typeface="+mn-cs"/>
            </a:endParaRPr>
          </a:p>
          <a:p>
            <a:pPr marL="892800" marR="0" lvl="1" algn="l" defTabSz="914400" rtl="0" eaLnBrk="1" fontAlgn="auto" latinLnBrk="0" hangingPunct="1">
              <a:lnSpc>
                <a:spcPct val="100000"/>
              </a:lnSpc>
              <a:spcBef>
                <a:spcPts val="600"/>
              </a:spcBef>
              <a:spcAft>
                <a:spcPts val="1000"/>
              </a:spcAft>
              <a:buClrTx/>
              <a:buSzTx/>
              <a:buFont typeface="Arial" pitchFamily="34" charset="0"/>
              <a:buChar char="•"/>
              <a:tabLst/>
              <a:defRPr/>
            </a:pPr>
            <a:r>
              <a:rPr kumimoji="0" lang="en-CA" sz="2800" b="1" i="0" u="none" strike="noStrike" kern="1200" cap="none" spc="0" normalizeH="0" baseline="0" noProof="0" dirty="0">
                <a:ln>
                  <a:noFill/>
                </a:ln>
                <a:solidFill>
                  <a:sysClr val="windowText" lastClr="000000"/>
                </a:solidFill>
                <a:effectLst/>
                <a:uLnTx/>
                <a:uFillTx/>
                <a:latin typeface="Tw Cen MT" pitchFamily="34" charset="0"/>
                <a:ea typeface="+mn-ea"/>
                <a:cs typeface="+mn-cs"/>
              </a:rPr>
              <a:t>Sample #7</a:t>
            </a:r>
            <a:r>
              <a:rPr kumimoji="0" lang="en-CA" sz="2800" b="0" i="0" u="none" strike="noStrike" kern="1200" cap="none" spc="0" normalizeH="0" baseline="0" noProof="0" dirty="0">
                <a:ln>
                  <a:noFill/>
                </a:ln>
                <a:solidFill>
                  <a:sysClr val="windowText" lastClr="000000"/>
                </a:solidFill>
                <a:effectLst/>
                <a:uLnTx/>
                <a:uFillTx/>
                <a:latin typeface="Tw Cen MT" pitchFamily="34" charset="0"/>
                <a:ea typeface="+mn-ea"/>
                <a:cs typeface="+mn-cs"/>
              </a:rPr>
              <a:t> – Two component (zinc and epoxy).</a:t>
            </a:r>
          </a:p>
          <a:p>
            <a:pPr marL="892800" marR="0" lvl="1" algn="l" defTabSz="914400" rtl="0" eaLnBrk="1" fontAlgn="auto" latinLnBrk="0" hangingPunct="1">
              <a:lnSpc>
                <a:spcPct val="100000"/>
              </a:lnSpc>
              <a:spcBef>
                <a:spcPts val="600"/>
              </a:spcBef>
              <a:spcAft>
                <a:spcPts val="1000"/>
              </a:spcAft>
              <a:buClrTx/>
              <a:buSzTx/>
              <a:buFont typeface="Arial" pitchFamily="34" charset="0"/>
              <a:buChar char="•"/>
              <a:tabLst/>
              <a:defRPr/>
            </a:pPr>
            <a:r>
              <a:rPr kumimoji="0" lang="en-CA" sz="2800" b="1" i="0" u="none" strike="noStrike" kern="1200" cap="none" spc="0" normalizeH="0" baseline="0" noProof="0" dirty="0">
                <a:ln>
                  <a:noFill/>
                </a:ln>
                <a:solidFill>
                  <a:sysClr val="windowText" lastClr="000000"/>
                </a:solidFill>
                <a:effectLst/>
                <a:uLnTx/>
                <a:uFillTx/>
                <a:latin typeface="Tw Cen MT" pitchFamily="34" charset="0"/>
                <a:ea typeface="+mn-ea"/>
                <a:cs typeface="+mn-cs"/>
              </a:rPr>
              <a:t>Sample #8</a:t>
            </a:r>
            <a:r>
              <a:rPr kumimoji="0" lang="en-CA" sz="2800" b="0" i="0" u="none" strike="noStrike" kern="1200" cap="none" spc="0" normalizeH="0" baseline="0" noProof="0" dirty="0">
                <a:ln>
                  <a:noFill/>
                </a:ln>
                <a:solidFill>
                  <a:sysClr val="windowText" lastClr="000000"/>
                </a:solidFill>
                <a:effectLst/>
                <a:uLnTx/>
                <a:uFillTx/>
                <a:latin typeface="Tw Cen MT" pitchFamily="34" charset="0"/>
                <a:ea typeface="+mn-ea"/>
                <a:cs typeface="+mn-cs"/>
              </a:rPr>
              <a:t> – One component zinc rich epoxy primer.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dirty="0">
              <a:ln>
                <a:noFill/>
              </a:ln>
              <a:solidFill>
                <a:prstClr val="black"/>
              </a:solidFill>
              <a:effectLst/>
              <a:uLnTx/>
              <a:uFillTx/>
              <a:latin typeface="Tw Cen M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Tw Cen MT" pitchFamily="34" charset="0"/>
              <a:ea typeface="+mn-ea"/>
              <a:cs typeface="+mn-cs"/>
            </a:endParaRPr>
          </a:p>
        </p:txBody>
      </p:sp>
    </p:spTree>
    <p:extLst>
      <p:ext uri="{BB962C8B-B14F-4D97-AF65-F5344CB8AC3E}">
        <p14:creationId xmlns:p14="http://schemas.microsoft.com/office/powerpoint/2010/main" val="16520135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D7607B5-238C-E105-B8F9-AF0D6089CC2F}"/>
              </a:ext>
            </a:extLst>
          </p:cNvPr>
          <p:cNvSpPr>
            <a:spLocks noGrp="1"/>
          </p:cNvSpPr>
          <p:nvPr>
            <p:ph type="body" sz="quarter" idx="12"/>
          </p:nvPr>
        </p:nvSpPr>
        <p:spPr>
          <a:xfrm>
            <a:off x="304800" y="1943100"/>
            <a:ext cx="11887200" cy="6705600"/>
          </a:xfrm>
        </p:spPr>
        <p:txBody>
          <a:bodyPr>
            <a:noAutofit/>
          </a:bodyPr>
          <a:lstStyle/>
          <a:p>
            <a:r>
              <a:rPr lang="en-US" sz="3300" b="1" dirty="0">
                <a:solidFill>
                  <a:schemeClr val="bg1"/>
                </a:solidFill>
                <a:latin typeface="+mn-lt"/>
              </a:rPr>
              <a:t>Background</a:t>
            </a:r>
          </a:p>
        </p:txBody>
      </p:sp>
      <p:sp>
        <p:nvSpPr>
          <p:cNvPr id="5" name="Title 1">
            <a:extLst>
              <a:ext uri="{FF2B5EF4-FFF2-40B4-BE49-F238E27FC236}">
                <a16:creationId xmlns:a16="http://schemas.microsoft.com/office/drawing/2014/main" id="{D5E66A7B-C3F3-A5BD-AE1D-26869D7339DE}"/>
              </a:ext>
            </a:extLst>
          </p:cNvPr>
          <p:cNvSpPr txBox="1">
            <a:spLocks/>
          </p:cNvSpPr>
          <p:nvPr/>
        </p:nvSpPr>
        <p:spPr>
          <a:xfrm>
            <a:off x="337241" y="608681"/>
            <a:ext cx="7886700" cy="102961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solidFill>
                <a:latin typeface="Tw Cen MT" panose="020B0602020104020603" pitchFamily="34" charset="0"/>
              </a:rPr>
              <a:t>RESEARCH METHODOLOGY</a:t>
            </a:r>
          </a:p>
        </p:txBody>
      </p:sp>
      <p:sp>
        <p:nvSpPr>
          <p:cNvPr id="8" name="Text Placeholder 9">
            <a:extLst>
              <a:ext uri="{FF2B5EF4-FFF2-40B4-BE49-F238E27FC236}">
                <a16:creationId xmlns:a16="http://schemas.microsoft.com/office/drawing/2014/main" id="{0296D5A1-22A6-EE14-F6B8-BE5BA057E1D3}"/>
              </a:ext>
            </a:extLst>
          </p:cNvPr>
          <p:cNvSpPr txBox="1">
            <a:spLocks/>
          </p:cNvSpPr>
          <p:nvPr/>
        </p:nvSpPr>
        <p:spPr>
          <a:xfrm>
            <a:off x="337241" y="1487566"/>
            <a:ext cx="8806759" cy="507081"/>
          </a:xfrm>
          <a:prstGeom prst="rect">
            <a:avLst/>
          </a:prstGeom>
        </p:spPr>
        <p:txBody>
          <a:bodyPr/>
          <a:lstStyle>
            <a:lvl1pPr marL="0" indent="0" algn="l" defTabSz="914400" rtl="0" eaLnBrk="1" latinLnBrk="0" hangingPunct="1">
              <a:lnSpc>
                <a:spcPct val="100000"/>
              </a:lnSpc>
              <a:spcBef>
                <a:spcPts val="0"/>
              </a:spcBef>
              <a:spcAft>
                <a:spcPts val="0"/>
              </a:spcAft>
              <a:buFontTx/>
              <a:buNone/>
              <a:defRPr lang="en-CA" sz="1800" kern="1200" dirty="0">
                <a:solidFill>
                  <a:prstClr val="black"/>
                </a:solidFill>
                <a:latin typeface="Tw Cen MT" pitchFamily="34" charset="0"/>
                <a:ea typeface="+mn-ea"/>
                <a:cs typeface="+mn-cs"/>
              </a:defRPr>
            </a:lvl1pPr>
            <a:lvl2pPr marL="914400" indent="-457200" algn="l" defTabSz="914400" rtl="0" eaLnBrk="1" latinLnBrk="0" hangingPunct="1">
              <a:lnSpc>
                <a:spcPct val="90000"/>
              </a:lnSpc>
              <a:spcBef>
                <a:spcPts val="600"/>
              </a:spcBef>
              <a:spcAft>
                <a:spcPts val="600"/>
              </a:spcAft>
              <a:buFont typeface="Arial" pitchFamily="34" charset="0"/>
              <a:buChar char="•"/>
              <a:defRPr sz="1800" kern="1200">
                <a:solidFill>
                  <a:schemeClr val="bg1"/>
                </a:solidFill>
                <a:latin typeface="Tw Cen MT" pitchFamily="34" charset="0"/>
                <a:ea typeface="+mn-ea"/>
                <a:cs typeface="+mn-cs"/>
              </a:defRPr>
            </a:lvl2pPr>
            <a:lvl3pPr marL="1371600" indent="-4572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3pPr>
            <a:lvl4pPr marL="1600200" indent="-2286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4pPr>
            <a:lvl5pPr marL="1828800" indent="-2286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00"/>
              </a:spcAft>
            </a:pPr>
            <a:r>
              <a:rPr lang="en-US" sz="2800" b="1" cap="all" dirty="0">
                <a:solidFill>
                  <a:srgbClr val="002F65"/>
                </a:solidFill>
              </a:rPr>
              <a:t>Sample materials</a:t>
            </a:r>
          </a:p>
        </p:txBody>
      </p:sp>
      <p:sp>
        <p:nvSpPr>
          <p:cNvPr id="2" name="Text Placeholder 3">
            <a:extLst>
              <a:ext uri="{FF2B5EF4-FFF2-40B4-BE49-F238E27FC236}">
                <a16:creationId xmlns:a16="http://schemas.microsoft.com/office/drawing/2014/main" id="{B989A8D9-062B-4E59-BECF-11A398F23480}"/>
              </a:ext>
            </a:extLst>
          </p:cNvPr>
          <p:cNvSpPr txBox="1">
            <a:spLocks/>
          </p:cNvSpPr>
          <p:nvPr/>
        </p:nvSpPr>
        <p:spPr>
          <a:xfrm>
            <a:off x="337241" y="1958222"/>
            <a:ext cx="14938618" cy="7146012"/>
          </a:xfrm>
          <a:prstGeom prst="rect">
            <a:avLst/>
          </a:prstGeom>
        </p:spPr>
        <p:txBody>
          <a:bodyPr/>
          <a:lstStyle>
            <a:lvl1pPr marL="0" indent="0" algn="l" defTabSz="914400" rtl="0" eaLnBrk="1" latinLnBrk="0" hangingPunct="1">
              <a:lnSpc>
                <a:spcPct val="100000"/>
              </a:lnSpc>
              <a:spcBef>
                <a:spcPts val="0"/>
              </a:spcBef>
              <a:spcAft>
                <a:spcPts val="0"/>
              </a:spcAft>
              <a:buFontTx/>
              <a:buNone/>
              <a:defRPr lang="en-CA" sz="1800" kern="1200" dirty="0">
                <a:solidFill>
                  <a:prstClr val="black"/>
                </a:solidFill>
                <a:latin typeface="Tw Cen MT" pitchFamily="34" charset="0"/>
                <a:ea typeface="+mn-ea"/>
                <a:cs typeface="+mn-cs"/>
              </a:defRPr>
            </a:lvl1pPr>
            <a:lvl2pPr marL="914400" indent="-457200" algn="l" defTabSz="914400" rtl="0" eaLnBrk="1" latinLnBrk="0" hangingPunct="1">
              <a:lnSpc>
                <a:spcPct val="90000"/>
              </a:lnSpc>
              <a:spcBef>
                <a:spcPts val="600"/>
              </a:spcBef>
              <a:spcAft>
                <a:spcPts val="600"/>
              </a:spcAft>
              <a:buFont typeface="Arial" pitchFamily="34" charset="0"/>
              <a:buChar char="•"/>
              <a:defRPr sz="1800" kern="1200">
                <a:solidFill>
                  <a:schemeClr val="bg1"/>
                </a:solidFill>
                <a:latin typeface="Tw Cen MT" pitchFamily="34" charset="0"/>
                <a:ea typeface="+mn-ea"/>
                <a:cs typeface="+mn-cs"/>
              </a:defRPr>
            </a:lvl2pPr>
            <a:lvl3pPr marL="1371600" indent="-4572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3pPr>
            <a:lvl4pPr marL="1600200" indent="-2286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4pPr>
            <a:lvl5pPr marL="1828800" indent="-228600" algn="l" defTabSz="914400" rtl="0" eaLnBrk="1" latinLnBrk="0" hangingPunct="1">
              <a:lnSpc>
                <a:spcPct val="90000"/>
              </a:lnSpc>
              <a:spcBef>
                <a:spcPts val="400"/>
              </a:spcBef>
              <a:spcAft>
                <a:spcPts val="400"/>
              </a:spcAft>
              <a:buFont typeface="Arial" pitchFamily="34" charset="0"/>
              <a:buChar char="»"/>
              <a:defRPr sz="1800" kern="1200">
                <a:solidFill>
                  <a:schemeClr val="bg1"/>
                </a:solidFill>
                <a:latin typeface="Tw Cen M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92800" lvl="0" indent="-457200">
              <a:spcAft>
                <a:spcPts val="1000"/>
              </a:spcAft>
            </a:pPr>
            <a:r>
              <a:rPr lang="en-CA" sz="2800" u="sng" dirty="0"/>
              <a:t>Cementitious slurries</a:t>
            </a:r>
            <a:endParaRPr lang="en-CA" sz="2800" dirty="0"/>
          </a:p>
          <a:p>
            <a:pPr marL="892800" lvl="1">
              <a:lnSpc>
                <a:spcPct val="100000"/>
              </a:lnSpc>
              <a:spcBef>
                <a:spcPts val="0"/>
              </a:spcBef>
              <a:spcAft>
                <a:spcPts val="1000"/>
              </a:spcAft>
            </a:pPr>
            <a:r>
              <a:rPr lang="en-CA" sz="2800" b="1" dirty="0">
                <a:solidFill>
                  <a:prstClr val="black"/>
                </a:solidFill>
              </a:rPr>
              <a:t>Sample #9</a:t>
            </a:r>
            <a:r>
              <a:rPr lang="en-CA" sz="2800" dirty="0">
                <a:solidFill>
                  <a:prstClr val="black"/>
                </a:solidFill>
              </a:rPr>
              <a:t> – Cementitious slurry utilizing crystalline growth technology.</a:t>
            </a:r>
          </a:p>
          <a:p>
            <a:pPr marL="892800" lvl="1">
              <a:lnSpc>
                <a:spcPct val="100000"/>
              </a:lnSpc>
              <a:spcBef>
                <a:spcPts val="0"/>
              </a:spcBef>
              <a:spcAft>
                <a:spcPts val="1000"/>
              </a:spcAft>
            </a:pPr>
            <a:r>
              <a:rPr lang="en-CA" sz="2800" b="1" dirty="0">
                <a:solidFill>
                  <a:prstClr val="black"/>
                </a:solidFill>
              </a:rPr>
              <a:t>Sample #10</a:t>
            </a:r>
            <a:r>
              <a:rPr lang="en-CA" sz="2800" dirty="0">
                <a:solidFill>
                  <a:prstClr val="black"/>
                </a:solidFill>
              </a:rPr>
              <a:t> – Water based epoxy cementitious coating.</a:t>
            </a:r>
          </a:p>
          <a:p>
            <a:pPr marL="892800" lvl="1">
              <a:lnSpc>
                <a:spcPct val="100000"/>
              </a:lnSpc>
              <a:spcBef>
                <a:spcPts val="0"/>
              </a:spcBef>
              <a:spcAft>
                <a:spcPts val="1000"/>
              </a:spcAft>
            </a:pPr>
            <a:r>
              <a:rPr lang="en-CA" sz="2800" b="1" dirty="0">
                <a:solidFill>
                  <a:prstClr val="black"/>
                </a:solidFill>
              </a:rPr>
              <a:t>Sample #11</a:t>
            </a:r>
            <a:r>
              <a:rPr lang="en-CA" sz="2800" dirty="0">
                <a:solidFill>
                  <a:prstClr val="black"/>
                </a:solidFill>
              </a:rPr>
              <a:t> – Polymeric bonding mortar using cementitious binders and corrosion inhibitors.</a:t>
            </a:r>
          </a:p>
          <a:p>
            <a:pPr marL="892800" lvl="1">
              <a:lnSpc>
                <a:spcPct val="100000"/>
              </a:lnSpc>
              <a:spcBef>
                <a:spcPts val="0"/>
              </a:spcBef>
              <a:spcAft>
                <a:spcPts val="1000"/>
              </a:spcAft>
            </a:pPr>
            <a:r>
              <a:rPr lang="en-CA" sz="2800" b="1" dirty="0">
                <a:solidFill>
                  <a:prstClr val="black"/>
                </a:solidFill>
              </a:rPr>
              <a:t>Sample #12</a:t>
            </a:r>
            <a:r>
              <a:rPr lang="en-CA" sz="2800" dirty="0">
                <a:solidFill>
                  <a:prstClr val="black"/>
                </a:solidFill>
              </a:rPr>
              <a:t> – Three component water-based epoxy resin and cement mix.</a:t>
            </a:r>
          </a:p>
          <a:p>
            <a:pPr marL="892800" lvl="0" indent="-457200">
              <a:spcAft>
                <a:spcPts val="1000"/>
              </a:spcAft>
            </a:pPr>
            <a:r>
              <a:rPr lang="en-CA" sz="2800" u="sng" dirty="0"/>
              <a:t>Galvanic Anodes</a:t>
            </a:r>
            <a:endParaRPr lang="en-CA" sz="2800" dirty="0"/>
          </a:p>
          <a:p>
            <a:pPr marL="892800" lvl="1">
              <a:lnSpc>
                <a:spcPct val="100000"/>
              </a:lnSpc>
              <a:spcBef>
                <a:spcPts val="0"/>
              </a:spcBef>
              <a:spcAft>
                <a:spcPts val="1000"/>
              </a:spcAft>
            </a:pPr>
            <a:r>
              <a:rPr lang="en-CA" sz="2800" b="1" dirty="0">
                <a:solidFill>
                  <a:prstClr val="black"/>
                </a:solidFill>
              </a:rPr>
              <a:t>Sample #13 – </a:t>
            </a:r>
            <a:r>
              <a:rPr lang="en-CA" sz="2800" dirty="0">
                <a:solidFill>
                  <a:prstClr val="black"/>
                </a:solidFill>
              </a:rPr>
              <a:t>Galvanic anode #1.</a:t>
            </a:r>
          </a:p>
          <a:p>
            <a:pPr marL="892800" lvl="1">
              <a:lnSpc>
                <a:spcPct val="100000"/>
              </a:lnSpc>
              <a:spcBef>
                <a:spcPts val="0"/>
              </a:spcBef>
              <a:spcAft>
                <a:spcPts val="1000"/>
              </a:spcAft>
            </a:pPr>
            <a:r>
              <a:rPr lang="en-CA" sz="2800" b="1" dirty="0">
                <a:solidFill>
                  <a:prstClr val="black"/>
                </a:solidFill>
              </a:rPr>
              <a:t>Sample #14 - </a:t>
            </a:r>
            <a:r>
              <a:rPr lang="en-CA" sz="2800" dirty="0">
                <a:solidFill>
                  <a:prstClr val="black"/>
                </a:solidFill>
              </a:rPr>
              <a:t>Galvanic anode #2.</a:t>
            </a:r>
          </a:p>
          <a:p>
            <a:pPr marL="892800" lvl="1">
              <a:lnSpc>
                <a:spcPct val="100000"/>
              </a:lnSpc>
              <a:spcBef>
                <a:spcPts val="0"/>
              </a:spcBef>
              <a:spcAft>
                <a:spcPts val="1000"/>
              </a:spcAft>
            </a:pPr>
            <a:r>
              <a:rPr lang="en-CA" sz="2800" b="1" dirty="0">
                <a:solidFill>
                  <a:prstClr val="black"/>
                </a:solidFill>
              </a:rPr>
              <a:t>Sample #15 - </a:t>
            </a:r>
            <a:r>
              <a:rPr lang="en-CA" sz="2800" dirty="0">
                <a:solidFill>
                  <a:prstClr val="black"/>
                </a:solidFill>
              </a:rPr>
              <a:t>Galvanic anode #3.</a:t>
            </a:r>
          </a:p>
          <a:p>
            <a:pPr marL="892800" lvl="0" indent="-457200">
              <a:spcAft>
                <a:spcPts val="1000"/>
              </a:spcAft>
            </a:pPr>
            <a:r>
              <a:rPr lang="en-CA" sz="2800" u="sng" dirty="0"/>
              <a:t>Control Samples</a:t>
            </a:r>
            <a:endParaRPr lang="en-CA" sz="2800" dirty="0"/>
          </a:p>
          <a:p>
            <a:pPr marL="892800" lvl="1">
              <a:lnSpc>
                <a:spcPct val="100000"/>
              </a:lnSpc>
              <a:spcBef>
                <a:spcPts val="0"/>
              </a:spcBef>
              <a:spcAft>
                <a:spcPts val="1000"/>
              </a:spcAft>
            </a:pPr>
            <a:r>
              <a:rPr lang="en-CA" sz="2800" b="1" dirty="0">
                <a:solidFill>
                  <a:prstClr val="black"/>
                </a:solidFill>
              </a:rPr>
              <a:t>Sample #16</a:t>
            </a:r>
            <a:r>
              <a:rPr lang="en-CA" sz="2800" dirty="0">
                <a:solidFill>
                  <a:prstClr val="black"/>
                </a:solidFill>
              </a:rPr>
              <a:t> – Polished (bright finish).</a:t>
            </a:r>
          </a:p>
          <a:p>
            <a:pPr marL="892800" lvl="1">
              <a:lnSpc>
                <a:spcPct val="100000"/>
              </a:lnSpc>
              <a:spcBef>
                <a:spcPts val="0"/>
              </a:spcBef>
              <a:spcAft>
                <a:spcPts val="1000"/>
              </a:spcAft>
            </a:pPr>
            <a:r>
              <a:rPr lang="en-CA" sz="2800" b="1" dirty="0">
                <a:solidFill>
                  <a:prstClr val="black"/>
                </a:solidFill>
              </a:rPr>
              <a:t>Sample #17</a:t>
            </a:r>
            <a:r>
              <a:rPr lang="en-CA" sz="2800" dirty="0">
                <a:solidFill>
                  <a:prstClr val="black"/>
                </a:solidFill>
              </a:rPr>
              <a:t> – Hot Dipped Galvanized.</a:t>
            </a:r>
          </a:p>
          <a:p>
            <a:pPr marL="892800" lvl="1">
              <a:lnSpc>
                <a:spcPct val="100000"/>
              </a:lnSpc>
              <a:spcBef>
                <a:spcPts val="0"/>
              </a:spcBef>
              <a:spcAft>
                <a:spcPts val="1000"/>
              </a:spcAft>
            </a:pPr>
            <a:r>
              <a:rPr lang="en-CA" sz="2800" b="1" dirty="0">
                <a:solidFill>
                  <a:prstClr val="black"/>
                </a:solidFill>
              </a:rPr>
              <a:t>Sample #18</a:t>
            </a:r>
            <a:r>
              <a:rPr lang="en-CA" sz="2800" dirty="0">
                <a:solidFill>
                  <a:prstClr val="black"/>
                </a:solidFill>
              </a:rPr>
              <a:t> – HDG (not encased in concrete and not subject to corrosion cycling).</a:t>
            </a:r>
          </a:p>
          <a:p>
            <a:pPr marL="0" marR="0" lvl="0" indent="0" algn="l" defTabSz="914400" rtl="0" eaLnBrk="1" fontAlgn="auto" latinLnBrk="0" hangingPunct="1">
              <a:lnSpc>
                <a:spcPct val="100000"/>
              </a:lnSpc>
              <a:spcBef>
                <a:spcPts val="200"/>
              </a:spcBef>
              <a:spcAft>
                <a:spcPts val="200"/>
              </a:spcAft>
              <a:buClrTx/>
              <a:buSzTx/>
              <a:buFontTx/>
              <a:buNone/>
              <a:tabLst/>
              <a:defRPr/>
            </a:pPr>
            <a:endParaRPr kumimoji="0" lang="en-CA" b="0" i="0" u="none" strike="noStrike" kern="1200" cap="none" spc="0" normalizeH="0" baseline="0" noProof="0" dirty="0">
              <a:ln>
                <a:noFill/>
              </a:ln>
              <a:solidFill>
                <a:prstClr val="black"/>
              </a:solidFill>
              <a:effectLst/>
              <a:uLnTx/>
              <a:uFillTx/>
              <a:latin typeface="Tw Cen M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000" b="0" i="0" u="none" strike="noStrike" kern="1200" cap="none" spc="0" normalizeH="0" baseline="0" noProof="0" dirty="0">
              <a:ln>
                <a:noFill/>
              </a:ln>
              <a:solidFill>
                <a:prstClr val="black"/>
              </a:solidFill>
              <a:effectLst/>
              <a:uLnTx/>
              <a:uFillTx/>
              <a:latin typeface="Tw Cen MT" pitchFamily="34" charset="0"/>
              <a:ea typeface="+mn-ea"/>
              <a:cs typeface="+mn-cs"/>
            </a:endParaRPr>
          </a:p>
        </p:txBody>
      </p:sp>
    </p:spTree>
    <p:extLst>
      <p:ext uri="{BB962C8B-B14F-4D97-AF65-F5344CB8AC3E}">
        <p14:creationId xmlns:p14="http://schemas.microsoft.com/office/powerpoint/2010/main" val="2890754270"/>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4152</TotalTime>
  <Words>2543</Words>
  <Application>Microsoft Office PowerPoint</Application>
  <PresentationFormat>Custom</PresentationFormat>
  <Paragraphs>349</Paragraphs>
  <Slides>29</Slides>
  <Notes>13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29</vt:i4>
      </vt:variant>
    </vt:vector>
  </HeadingPairs>
  <TitlesOfParts>
    <vt:vector size="36" baseType="lpstr">
      <vt:lpstr>Tw Cen MT</vt:lpstr>
      <vt:lpstr>Arial</vt:lpstr>
      <vt:lpstr>Calibri</vt:lpstr>
      <vt:lpstr>Wingdings</vt:lpstr>
      <vt:lpstr>Calibri Light</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www.jrsengineering.com</dc:title>
  <dc:creator>Dalene McKechnie</dc:creator>
  <cp:lastModifiedBy>Wesley Narciso</cp:lastModifiedBy>
  <cp:revision>29</cp:revision>
  <dcterms:created xsi:type="dcterms:W3CDTF">2006-08-16T00:00:00Z</dcterms:created>
  <dcterms:modified xsi:type="dcterms:W3CDTF">2024-11-14T06:56:10Z</dcterms:modified>
  <dc:identifier>DAE1Qqh1L88</dc:identifier>
</cp:coreProperties>
</file>