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41"/>
  </p:notesMasterIdLst>
  <p:sldIdLst>
    <p:sldId id="264" r:id="rId5"/>
    <p:sldId id="308" r:id="rId6"/>
    <p:sldId id="2142533041" r:id="rId7"/>
    <p:sldId id="2142533036" r:id="rId8"/>
    <p:sldId id="2142533040" r:id="rId9"/>
    <p:sldId id="2142533046" r:id="rId10"/>
    <p:sldId id="2142533045" r:id="rId11"/>
    <p:sldId id="2142533032" r:id="rId12"/>
    <p:sldId id="310" r:id="rId13"/>
    <p:sldId id="2142533028" r:id="rId14"/>
    <p:sldId id="313" r:id="rId15"/>
    <p:sldId id="521" r:id="rId16"/>
    <p:sldId id="2142533042" r:id="rId17"/>
    <p:sldId id="2142533035" r:id="rId18"/>
    <p:sldId id="2142533030" r:id="rId19"/>
    <p:sldId id="2142533031" r:id="rId20"/>
    <p:sldId id="328" r:id="rId21"/>
    <p:sldId id="2142533029" r:id="rId22"/>
    <p:sldId id="311" r:id="rId23"/>
    <p:sldId id="2142533049" r:id="rId24"/>
    <p:sldId id="2142533050" r:id="rId25"/>
    <p:sldId id="2142533051" r:id="rId26"/>
    <p:sldId id="2142533047" r:id="rId27"/>
    <p:sldId id="2142533054" r:id="rId28"/>
    <p:sldId id="2142533052" r:id="rId29"/>
    <p:sldId id="2142533048" r:id="rId30"/>
    <p:sldId id="330" r:id="rId31"/>
    <p:sldId id="2142533053" r:id="rId32"/>
    <p:sldId id="2142533059" r:id="rId33"/>
    <p:sldId id="2142533055" r:id="rId34"/>
    <p:sldId id="2142533057" r:id="rId35"/>
    <p:sldId id="318" r:id="rId36"/>
    <p:sldId id="2142533060" r:id="rId37"/>
    <p:sldId id="2142533034" r:id="rId38"/>
    <p:sldId id="497" r:id="rId39"/>
    <p:sldId id="2142533033" r:id="rId40"/>
  </p:sldIdLst>
  <p:sldSz cx="12192000" cy="6858000"/>
  <p:notesSz cx="6858000" cy="9144000"/>
  <p:embeddedFontLst>
    <p:embeddedFont>
      <p:font typeface="ABC Repro" panose="020B0504030202060203" pitchFamily="34" charset="0"/>
      <p:regular r:id="rId42"/>
      <p:italic r:id="rId43"/>
    </p:embeddedFont>
    <p:embeddedFont>
      <p:font typeface="ABC Repro Mono" panose="020B0509030202060203" pitchFamily="49" charset="0"/>
      <p:regular r:id="rId44"/>
    </p:embeddedFont>
    <p:embeddedFont>
      <p:font typeface="Aptos Narrow" panose="020B0004020202020204" pitchFamily="34" charset="0"/>
      <p:regular r:id="rId45"/>
      <p:bold r:id="rId46"/>
      <p:italic r:id="rId47"/>
      <p:boldItalic r:id="rId48"/>
    </p:embeddedFont>
    <p:embeddedFont>
      <p:font typeface="Feature Display Regular" pitchFamily="50" charset="0"/>
      <p:regular r:id="rId49"/>
      <p:italic r:id="rId50"/>
    </p:embeddedFont>
    <p:embeddedFont>
      <p:font typeface="IPB Repro" panose="020B0504030202060203" pitchFamily="34" charset="0"/>
      <p:regular r:id="rId51"/>
      <p:italic r:id="rId52"/>
    </p:embeddedFont>
    <p:embeddedFont>
      <p:font typeface="Poppins" panose="00000500000000000000" pitchFamily="2"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C8E9A5-02A3-4145-ADA2-F6FE1D1E475D}" v="3423" dt="2024-11-15T01:07:15.094"/>
    <p1510:client id="{9AF9406B-8C1F-4CA7-B9C4-91E4DDE47192}" v="2256" dt="2024-11-15T09:17:02.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93370" autoAdjust="0"/>
  </p:normalViewPr>
  <p:slideViewPr>
    <p:cSldViewPr snapToGrid="0" showGuides="1">
      <p:cViewPr varScale="1">
        <p:scale>
          <a:sx n="151" d="100"/>
          <a:sy n="151" d="100"/>
        </p:scale>
        <p:origin x="548" y="96"/>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ent Delfaud" userId="3406f7d1-3b5b-402a-bee8-4b4627089f44" providerId="ADAL" clId="{389F6995-8E81-4142-B427-ADAB8C794189}"/>
    <pc:docChg chg="custSel modSld">
      <pc:chgData name="Vincent Delfaud" userId="3406f7d1-3b5b-402a-bee8-4b4627089f44" providerId="ADAL" clId="{389F6995-8E81-4142-B427-ADAB8C794189}" dt="2024-11-15T21:57:07.279" v="64" actId="6549"/>
      <pc:docMkLst>
        <pc:docMk/>
      </pc:docMkLst>
      <pc:sldChg chg="modSp mod">
        <pc:chgData name="Vincent Delfaud" userId="3406f7d1-3b5b-402a-bee8-4b4627089f44" providerId="ADAL" clId="{389F6995-8E81-4142-B427-ADAB8C794189}" dt="2024-11-15T21:57:07.279" v="64" actId="6549"/>
        <pc:sldMkLst>
          <pc:docMk/>
          <pc:sldMk cId="1838221833" sldId="2142533034"/>
        </pc:sldMkLst>
        <pc:spChg chg="mod">
          <ac:chgData name="Vincent Delfaud" userId="3406f7d1-3b5b-402a-bee8-4b4627089f44" providerId="ADAL" clId="{389F6995-8E81-4142-B427-ADAB8C794189}" dt="2024-11-15T21:57:07.279" v="64" actId="6549"/>
          <ac:spMkLst>
            <pc:docMk/>
            <pc:sldMk cId="1838221833" sldId="2142533034"/>
            <ac:spMk id="60" creationId="{A432B939-6F0D-1EA0-4EA4-EE73A63E08BA}"/>
          </ac:spMkLst>
        </pc:spChg>
      </pc:sldChg>
      <pc:sldChg chg="modSp mod">
        <pc:chgData name="Vincent Delfaud" userId="3406f7d1-3b5b-402a-bee8-4b4627089f44" providerId="ADAL" clId="{389F6995-8E81-4142-B427-ADAB8C794189}" dt="2024-11-15T21:51:43.294" v="19" actId="20577"/>
        <pc:sldMkLst>
          <pc:docMk/>
          <pc:sldMk cId="3317576521" sldId="2142533053"/>
        </pc:sldMkLst>
        <pc:spChg chg="mod">
          <ac:chgData name="Vincent Delfaud" userId="3406f7d1-3b5b-402a-bee8-4b4627089f44" providerId="ADAL" clId="{389F6995-8E81-4142-B427-ADAB8C794189}" dt="2024-11-15T21:51:43.294" v="19" actId="20577"/>
          <ac:spMkLst>
            <pc:docMk/>
            <pc:sldMk cId="3317576521" sldId="2142533053"/>
            <ac:spMk id="7" creationId="{04E74CBE-7BF3-C866-08D3-1B75B7A866B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5CF51-A21B-4A1B-AE0F-7323BF254618}"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85D9A8-A3E4-45AF-BE6B-23676D76F913}" type="slidenum">
              <a:rPr lang="en-US" smtClean="0"/>
              <a:t>‹#›</a:t>
            </a:fld>
            <a:endParaRPr lang="en-US"/>
          </a:p>
        </p:txBody>
      </p:sp>
    </p:spTree>
    <p:extLst>
      <p:ext uri="{BB962C8B-B14F-4D97-AF65-F5344CB8AC3E}">
        <p14:creationId xmlns:p14="http://schemas.microsoft.com/office/powerpoint/2010/main" val="2721581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orldgbc.org/advancing-net-zero/embodied-carbon/#:~:text=Carbon%20emissions%20released%20before%20the,of%20our%20remaining%20carbon%20budge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B85D9A8-A3E4-45AF-BE6B-23676D76F913}" type="slidenum">
              <a:rPr lang="en-US" smtClean="0"/>
              <a:t>3</a:t>
            </a:fld>
            <a:endParaRPr lang="en-US"/>
          </a:p>
        </p:txBody>
      </p:sp>
    </p:spTree>
    <p:extLst>
      <p:ext uri="{BB962C8B-B14F-4D97-AF65-F5344CB8AC3E}">
        <p14:creationId xmlns:p14="http://schemas.microsoft.com/office/powerpoint/2010/main" val="125774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https://www.osfi-bsif.gc.ca/en/guidance/guidance-library/climate-risk-management</a:t>
            </a:r>
          </a:p>
          <a:p>
            <a:endParaRPr lang="en-US" dirty="0"/>
          </a:p>
          <a:p>
            <a:r>
              <a:rPr lang="en-US" dirty="0"/>
              <a:t>https://www.fasken.com/en/knowledge/2024/03/the-secs-final-rules-on-climate-related-disclosure-and-what-they-may-mean-for-canadian-issuers#:~:text=They%20require%20disclosure%20in%20annual,the%20financial%20impact%20of%20severe</a:t>
            </a:r>
          </a:p>
          <a:p>
            <a:endParaRPr lang="en-US" dirty="0"/>
          </a:p>
          <a:p>
            <a:r>
              <a:rPr lang="en-US" dirty="0"/>
              <a:t>https://dart.deloitte.com/USDART/home/publications/deloitte/heads-up/2024/sec-climate-disclosure-rule-ghg-emissions-esg-financial-reporting</a:t>
            </a:r>
          </a:p>
        </p:txBody>
      </p:sp>
      <p:sp>
        <p:nvSpPr>
          <p:cNvPr id="4" name="Slide Number Placeholder 3"/>
          <p:cNvSpPr>
            <a:spLocks noGrp="1"/>
          </p:cNvSpPr>
          <p:nvPr>
            <p:ph type="sldNum" sz="quarter" idx="5"/>
          </p:nvPr>
        </p:nvSpPr>
        <p:spPr/>
        <p:txBody>
          <a:bodyPr/>
          <a:lstStyle/>
          <a:p>
            <a:fld id="{2B85D9A8-A3E4-45AF-BE6B-23676D76F913}" type="slidenum">
              <a:rPr lang="en-US" smtClean="0"/>
              <a:t>12</a:t>
            </a:fld>
            <a:endParaRPr lang="en-US"/>
          </a:p>
        </p:txBody>
      </p:sp>
    </p:spTree>
    <p:extLst>
      <p:ext uri="{BB962C8B-B14F-4D97-AF65-F5344CB8AC3E}">
        <p14:creationId xmlns:p14="http://schemas.microsoft.com/office/powerpoint/2010/main" val="2625073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85D9A8-A3E4-45AF-BE6B-23676D76F913}" type="slidenum">
              <a:rPr lang="en-US" smtClean="0"/>
              <a:t>13</a:t>
            </a:fld>
            <a:endParaRPr lang="en-US"/>
          </a:p>
        </p:txBody>
      </p:sp>
    </p:spTree>
    <p:extLst>
      <p:ext uri="{BB962C8B-B14F-4D97-AF65-F5344CB8AC3E}">
        <p14:creationId xmlns:p14="http://schemas.microsoft.com/office/powerpoint/2010/main" val="2686389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9DA7-2E4A-CBA2-C0B8-A30871A06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D0CB8-9138-249D-D368-BE55FBBB4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E7EC6-CB03-C163-A010-C7802FACCE49}"/>
              </a:ext>
            </a:extLst>
          </p:cNvPr>
          <p:cNvSpPr>
            <a:spLocks noGrp="1"/>
          </p:cNvSpPr>
          <p:nvPr>
            <p:ph type="body" idx="1"/>
          </p:nvPr>
        </p:nvSpPr>
        <p:spPr/>
        <p:txBody>
          <a:bodyPr/>
          <a:lstStyle/>
          <a:p>
            <a:r>
              <a:rPr lang="en-CA" dirty="0"/>
              <a:t>CMHC</a:t>
            </a:r>
          </a:p>
          <a:p>
            <a:r>
              <a:rPr lang="en-CA" dirty="0"/>
              <a:t>https://www.cmhc-schl.gc.ca/blog/2024/what-canada-potential-capacity-housing-construction#:~:text=With%20the%20current%20resources%2C%20we,far%20beyond%20the%20short%20term.</a:t>
            </a:r>
          </a:p>
        </p:txBody>
      </p:sp>
      <p:sp>
        <p:nvSpPr>
          <p:cNvPr id="4" name="Slide Number Placeholder 3">
            <a:extLst>
              <a:ext uri="{FF2B5EF4-FFF2-40B4-BE49-F238E27FC236}">
                <a16:creationId xmlns:a16="http://schemas.microsoft.com/office/drawing/2014/main" id="{E438F720-48D9-ED09-C44F-20239B28F857}"/>
              </a:ext>
            </a:extLst>
          </p:cNvPr>
          <p:cNvSpPr>
            <a:spLocks noGrp="1"/>
          </p:cNvSpPr>
          <p:nvPr>
            <p:ph type="sldNum" sz="quarter" idx="5"/>
          </p:nvPr>
        </p:nvSpPr>
        <p:spPr/>
        <p:txBody>
          <a:bodyPr/>
          <a:lstStyle/>
          <a:p>
            <a:fld id="{2B85D9A8-A3E4-45AF-BE6B-23676D76F913}" type="slidenum">
              <a:rPr lang="en-US" smtClean="0"/>
              <a:t>15</a:t>
            </a:fld>
            <a:endParaRPr lang="en-US"/>
          </a:p>
        </p:txBody>
      </p:sp>
    </p:spTree>
    <p:extLst>
      <p:ext uri="{BB962C8B-B14F-4D97-AF65-F5344CB8AC3E}">
        <p14:creationId xmlns:p14="http://schemas.microsoft.com/office/powerpoint/2010/main" val="3178223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3D9A7-7ED6-163B-E846-04D4412F6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7AA39-0291-2F4F-158B-470648FA7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D9EE6-93E2-1DBC-9512-458C3776CCDF}"/>
              </a:ext>
            </a:extLst>
          </p:cNvPr>
          <p:cNvSpPr>
            <a:spLocks noGrp="1"/>
          </p:cNvSpPr>
          <p:nvPr>
            <p:ph type="body" idx="1"/>
          </p:nvPr>
        </p:nvSpPr>
        <p:spPr/>
        <p:txBody>
          <a:bodyPr/>
          <a:lstStyle/>
          <a:p>
            <a:r>
              <a:rPr lang="en-US" dirty="0"/>
              <a:t>Under current construction practices (i.e., current material use patterns and emissions intensities), meeting Canada’s 2030 housing affordability and climate commitments requires an 83% reduction in GHG emissions per construction product (i.e., per home) compared to the 40% economy-wide reduction promised in Canada’s international reduction commitments“</a:t>
            </a:r>
          </a:p>
          <a:p>
            <a:r>
              <a:rPr lang="en-CA" dirty="0"/>
              <a:t>https://csbe.civmin.utoronto.ca/research/ghg-emissions-in-</a:t>
            </a:r>
            <a:r>
              <a:rPr lang="en-CA" dirty="0" err="1"/>
              <a:t>canadas</a:t>
            </a:r>
            <a:r>
              <a:rPr lang="en-CA" dirty="0"/>
              <a:t>-construction-sector/#:~:text=Under%20current%20construction%20practices%20(i.e.,wide%20reduction%20promised%20in%20Canada’s</a:t>
            </a:r>
            <a:endParaRPr lang="en-US"/>
          </a:p>
          <a:p>
            <a:endParaRPr lang="en-CA" dirty="0"/>
          </a:p>
        </p:txBody>
      </p:sp>
      <p:sp>
        <p:nvSpPr>
          <p:cNvPr id="4" name="Slide Number Placeholder 3">
            <a:extLst>
              <a:ext uri="{FF2B5EF4-FFF2-40B4-BE49-F238E27FC236}">
                <a16:creationId xmlns:a16="http://schemas.microsoft.com/office/drawing/2014/main" id="{243A1F53-B604-E882-2736-CCB13B6F3D65}"/>
              </a:ext>
            </a:extLst>
          </p:cNvPr>
          <p:cNvSpPr>
            <a:spLocks noGrp="1"/>
          </p:cNvSpPr>
          <p:nvPr>
            <p:ph type="sldNum" sz="quarter" idx="5"/>
          </p:nvPr>
        </p:nvSpPr>
        <p:spPr/>
        <p:txBody>
          <a:bodyPr/>
          <a:lstStyle/>
          <a:p>
            <a:fld id="{2B85D9A8-A3E4-45AF-BE6B-23676D76F913}" type="slidenum">
              <a:rPr lang="en-US" smtClean="0"/>
              <a:t>16</a:t>
            </a:fld>
            <a:endParaRPr lang="en-US"/>
          </a:p>
        </p:txBody>
      </p:sp>
    </p:spTree>
    <p:extLst>
      <p:ext uri="{BB962C8B-B14F-4D97-AF65-F5344CB8AC3E}">
        <p14:creationId xmlns:p14="http://schemas.microsoft.com/office/powerpoint/2010/main" val="4123331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8DF22-E1C7-C137-7828-FC934A54A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EEA39-0A4C-AA6B-7879-7D2C8638A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CC392-E809-E9CA-E652-282B7C2ACB54}"/>
              </a:ext>
            </a:extLst>
          </p:cNvPr>
          <p:cNvSpPr>
            <a:spLocks noGrp="1"/>
          </p:cNvSpPr>
          <p:nvPr>
            <p:ph type="body" idx="1"/>
          </p:nvPr>
        </p:nvSpPr>
        <p:spPr/>
        <p:txBody>
          <a:bodyPr/>
          <a:lstStyle/>
          <a:p>
            <a:r>
              <a:rPr lang="en-CA" dirty="0"/>
              <a:t>https://oneclicklca.com/en/resources/articles/embodied-carbon-vs-operational-carbon#:~:text=The%20operational%20carbon%20footprint%20of,emitted%20during%20the%20construction%20process.</a:t>
            </a:r>
          </a:p>
          <a:p>
            <a:r>
              <a:rPr lang="en-US" b="0" i="0" dirty="0">
                <a:solidFill>
                  <a:srgbClr val="000000"/>
                </a:solidFill>
                <a:effectLst/>
                <a:latin typeface="Poppins" panose="00000500000000000000" pitchFamily="2" charset="0"/>
              </a:rPr>
              <a:t>As operational carbon goes down, embodied carbon will account for a larger percentage of total carbon.</a:t>
            </a:r>
            <a:r>
              <a:rPr lang="en-US" b="0" i="0" dirty="0">
                <a:effectLst/>
                <a:latin typeface="Poppins" panose="00000500000000000000" pitchFamily="2" charset="0"/>
                <a:hlinkClick r:id="rId3" tooltip="https://worldgbc.org/advancing-net-zero/embodied-carbon/#:~:text=Carbon%20emissions%20released%20before%20the,of%20our%20remaining%20carbon%20budget."/>
              </a:rPr>
              <a:t> By the year 2050, almost half of the carbon footprint in new construction will come from embodied carbon</a:t>
            </a:r>
            <a:r>
              <a:rPr lang="en-US" b="0" i="0" dirty="0">
                <a:solidFill>
                  <a:srgbClr val="000000"/>
                </a:solidFill>
                <a:effectLst/>
                <a:latin typeface="Poppins" panose="00000500000000000000" pitchFamily="2" charset="0"/>
              </a:rPr>
              <a:t>. Canada, Sweden, and Norway are already seeing an almost 50/50 embodied carbon vs. operating carbon split.</a:t>
            </a:r>
            <a:endParaRPr lang="en-CA" dirty="0"/>
          </a:p>
        </p:txBody>
      </p:sp>
      <p:sp>
        <p:nvSpPr>
          <p:cNvPr id="4" name="Slide Number Placeholder 3">
            <a:extLst>
              <a:ext uri="{FF2B5EF4-FFF2-40B4-BE49-F238E27FC236}">
                <a16:creationId xmlns:a16="http://schemas.microsoft.com/office/drawing/2014/main" id="{8BEC40FC-ED4D-7638-F341-C63EA7B73556}"/>
              </a:ext>
            </a:extLst>
          </p:cNvPr>
          <p:cNvSpPr>
            <a:spLocks noGrp="1"/>
          </p:cNvSpPr>
          <p:nvPr>
            <p:ph type="sldNum" sz="quarter" idx="5"/>
          </p:nvPr>
        </p:nvSpPr>
        <p:spPr/>
        <p:txBody>
          <a:bodyPr/>
          <a:lstStyle/>
          <a:p>
            <a:fld id="{2B85D9A8-A3E4-45AF-BE6B-23676D76F913}" type="slidenum">
              <a:rPr lang="en-US" smtClean="0"/>
              <a:t>17</a:t>
            </a:fld>
            <a:endParaRPr lang="en-US"/>
          </a:p>
        </p:txBody>
      </p:sp>
    </p:spTree>
    <p:extLst>
      <p:ext uri="{BB962C8B-B14F-4D97-AF65-F5344CB8AC3E}">
        <p14:creationId xmlns:p14="http://schemas.microsoft.com/office/powerpoint/2010/main" val="344663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371A-2CA3-2FEF-77DC-0606FCE87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1FE4E-3C2D-BA36-1C11-B34CF6E3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5FD75-2D8A-B7DE-A7D7-22604D1DE56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DCEB057-3179-1ED7-5767-F5D17D996E74}"/>
              </a:ext>
            </a:extLst>
          </p:cNvPr>
          <p:cNvSpPr>
            <a:spLocks noGrp="1"/>
          </p:cNvSpPr>
          <p:nvPr>
            <p:ph type="sldNum" sz="quarter" idx="5"/>
          </p:nvPr>
        </p:nvSpPr>
        <p:spPr/>
        <p:txBody>
          <a:bodyPr/>
          <a:lstStyle/>
          <a:p>
            <a:fld id="{2B85D9A8-A3E4-45AF-BE6B-23676D76F913}" type="slidenum">
              <a:rPr lang="en-US" smtClean="0"/>
              <a:t>20</a:t>
            </a:fld>
            <a:endParaRPr lang="en-US"/>
          </a:p>
        </p:txBody>
      </p:sp>
    </p:spTree>
    <p:extLst>
      <p:ext uri="{BB962C8B-B14F-4D97-AF65-F5344CB8AC3E}">
        <p14:creationId xmlns:p14="http://schemas.microsoft.com/office/powerpoint/2010/main" val="3738635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371A-2CA3-2FEF-77DC-0606FCE87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1FE4E-3C2D-BA36-1C11-B34CF6E3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5FD75-2D8A-B7DE-A7D7-22604D1DE56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DCEB057-3179-1ED7-5767-F5D17D996E74}"/>
              </a:ext>
            </a:extLst>
          </p:cNvPr>
          <p:cNvSpPr>
            <a:spLocks noGrp="1"/>
          </p:cNvSpPr>
          <p:nvPr>
            <p:ph type="sldNum" sz="quarter" idx="5"/>
          </p:nvPr>
        </p:nvSpPr>
        <p:spPr/>
        <p:txBody>
          <a:bodyPr/>
          <a:lstStyle/>
          <a:p>
            <a:fld id="{2B85D9A8-A3E4-45AF-BE6B-23676D76F913}" type="slidenum">
              <a:rPr lang="en-US" smtClean="0"/>
              <a:t>21</a:t>
            </a:fld>
            <a:endParaRPr lang="en-US"/>
          </a:p>
        </p:txBody>
      </p:sp>
    </p:spTree>
    <p:extLst>
      <p:ext uri="{BB962C8B-B14F-4D97-AF65-F5344CB8AC3E}">
        <p14:creationId xmlns:p14="http://schemas.microsoft.com/office/powerpoint/2010/main" val="4068964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371A-2CA3-2FEF-77DC-0606FCE87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1FE4E-3C2D-BA36-1C11-B34CF6E3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5FD75-2D8A-B7DE-A7D7-22604D1DE56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DCEB057-3179-1ED7-5767-F5D17D996E74}"/>
              </a:ext>
            </a:extLst>
          </p:cNvPr>
          <p:cNvSpPr>
            <a:spLocks noGrp="1"/>
          </p:cNvSpPr>
          <p:nvPr>
            <p:ph type="sldNum" sz="quarter" idx="5"/>
          </p:nvPr>
        </p:nvSpPr>
        <p:spPr/>
        <p:txBody>
          <a:bodyPr/>
          <a:lstStyle/>
          <a:p>
            <a:fld id="{2B85D9A8-A3E4-45AF-BE6B-23676D76F913}" type="slidenum">
              <a:rPr lang="en-US" smtClean="0"/>
              <a:t>22</a:t>
            </a:fld>
            <a:endParaRPr lang="en-US"/>
          </a:p>
        </p:txBody>
      </p:sp>
    </p:spTree>
    <p:extLst>
      <p:ext uri="{BB962C8B-B14F-4D97-AF65-F5344CB8AC3E}">
        <p14:creationId xmlns:p14="http://schemas.microsoft.com/office/powerpoint/2010/main" val="40567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371A-2CA3-2FEF-77DC-0606FCE87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1FE4E-3C2D-BA36-1C11-B34CF6E3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5FD75-2D8A-B7DE-A7D7-22604D1DE568}"/>
              </a:ext>
            </a:extLst>
          </p:cNvPr>
          <p:cNvSpPr>
            <a:spLocks noGrp="1"/>
          </p:cNvSpPr>
          <p:nvPr>
            <p:ph type="body" idx="1"/>
          </p:nvPr>
        </p:nvSpPr>
        <p:spPr/>
        <p:txBody>
          <a:bodyPr/>
          <a:lstStyle/>
          <a:p>
            <a:r>
              <a:rPr lang="en-CA" dirty="0"/>
              <a:t>Marie-Louise Schembri - Sustainability Director, </a:t>
            </a:r>
            <a:r>
              <a:rPr lang="en-CA" dirty="0" err="1"/>
              <a:t>Hilson</a:t>
            </a:r>
            <a:r>
              <a:rPr lang="en-CA" dirty="0"/>
              <a:t> Moran / UK</a:t>
            </a:r>
          </a:p>
        </p:txBody>
      </p:sp>
      <p:sp>
        <p:nvSpPr>
          <p:cNvPr id="4" name="Slide Number Placeholder 3">
            <a:extLst>
              <a:ext uri="{FF2B5EF4-FFF2-40B4-BE49-F238E27FC236}">
                <a16:creationId xmlns:a16="http://schemas.microsoft.com/office/drawing/2014/main" id="{BDCEB057-3179-1ED7-5767-F5D17D996E74}"/>
              </a:ext>
            </a:extLst>
          </p:cNvPr>
          <p:cNvSpPr>
            <a:spLocks noGrp="1"/>
          </p:cNvSpPr>
          <p:nvPr>
            <p:ph type="sldNum" sz="quarter" idx="5"/>
          </p:nvPr>
        </p:nvSpPr>
        <p:spPr/>
        <p:txBody>
          <a:bodyPr/>
          <a:lstStyle/>
          <a:p>
            <a:fld id="{2B85D9A8-A3E4-45AF-BE6B-23676D76F913}" type="slidenum">
              <a:rPr lang="en-US" smtClean="0"/>
              <a:t>23</a:t>
            </a:fld>
            <a:endParaRPr lang="en-US"/>
          </a:p>
        </p:txBody>
      </p:sp>
    </p:spTree>
    <p:extLst>
      <p:ext uri="{BB962C8B-B14F-4D97-AF65-F5344CB8AC3E}">
        <p14:creationId xmlns:p14="http://schemas.microsoft.com/office/powerpoint/2010/main" val="1478372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371A-2CA3-2FEF-77DC-0606FCE87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1FE4E-3C2D-BA36-1C11-B34CF6E3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5FD75-2D8A-B7DE-A7D7-22604D1DE56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DCEB057-3179-1ED7-5767-F5D17D996E74}"/>
              </a:ext>
            </a:extLst>
          </p:cNvPr>
          <p:cNvSpPr>
            <a:spLocks noGrp="1"/>
          </p:cNvSpPr>
          <p:nvPr>
            <p:ph type="sldNum" sz="quarter" idx="5"/>
          </p:nvPr>
        </p:nvSpPr>
        <p:spPr/>
        <p:txBody>
          <a:bodyPr/>
          <a:lstStyle/>
          <a:p>
            <a:fld id="{2B85D9A8-A3E4-45AF-BE6B-23676D76F913}" type="slidenum">
              <a:rPr lang="en-US" smtClean="0"/>
              <a:t>25</a:t>
            </a:fld>
            <a:endParaRPr lang="en-US"/>
          </a:p>
        </p:txBody>
      </p:sp>
    </p:spTree>
    <p:extLst>
      <p:ext uri="{BB962C8B-B14F-4D97-AF65-F5344CB8AC3E}">
        <p14:creationId xmlns:p14="http://schemas.microsoft.com/office/powerpoint/2010/main" val="373455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Double Skin ventilated façade with “in-cavity” blind / SCM 10% / 40 parking stalls</a:t>
            </a:r>
          </a:p>
          <a:p>
            <a:r>
              <a:rPr lang="en-CA" dirty="0"/>
              <a:t>Deep </a:t>
            </a:r>
            <a:r>
              <a:rPr lang="en-CA" dirty="0" err="1"/>
              <a:t>ext</a:t>
            </a:r>
            <a:r>
              <a:rPr lang="en-CA" dirty="0"/>
              <a:t> façade integrating solar protections &amp; double-glazed units / 50% SCM / no parking</a:t>
            </a:r>
          </a:p>
          <a:p>
            <a:r>
              <a:rPr lang="en-CA" dirty="0"/>
              <a:t>90% electricity consumed generated on site / largest North America Geothermal system / Net Positive Water </a:t>
            </a:r>
          </a:p>
          <a:p>
            <a:r>
              <a:rPr lang="en-CA" dirty="0"/>
              <a:t>Low emission materials (finishes, insulation) / PV roof panels / limited parking and expensive bike facilities</a:t>
            </a:r>
          </a:p>
        </p:txBody>
      </p:sp>
      <p:sp>
        <p:nvSpPr>
          <p:cNvPr id="4" name="Slide Number Placeholder 3"/>
          <p:cNvSpPr>
            <a:spLocks noGrp="1"/>
          </p:cNvSpPr>
          <p:nvPr>
            <p:ph type="sldNum" sz="quarter" idx="5"/>
          </p:nvPr>
        </p:nvSpPr>
        <p:spPr/>
        <p:txBody>
          <a:bodyPr/>
          <a:lstStyle/>
          <a:p>
            <a:fld id="{2B85D9A8-A3E4-45AF-BE6B-23676D76F913}" type="slidenum">
              <a:rPr lang="en-US" smtClean="0"/>
              <a:t>4</a:t>
            </a:fld>
            <a:endParaRPr lang="en-US"/>
          </a:p>
        </p:txBody>
      </p:sp>
    </p:spTree>
    <p:extLst>
      <p:ext uri="{BB962C8B-B14F-4D97-AF65-F5344CB8AC3E}">
        <p14:creationId xmlns:p14="http://schemas.microsoft.com/office/powerpoint/2010/main" val="4230885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371A-2CA3-2FEF-77DC-0606FCE87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1FE4E-3C2D-BA36-1C11-B34CF6E3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5FD75-2D8A-B7DE-A7D7-22604D1DE56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DCEB057-3179-1ED7-5767-F5D17D996E74}"/>
              </a:ext>
            </a:extLst>
          </p:cNvPr>
          <p:cNvSpPr>
            <a:spLocks noGrp="1"/>
          </p:cNvSpPr>
          <p:nvPr>
            <p:ph type="sldNum" sz="quarter" idx="5"/>
          </p:nvPr>
        </p:nvSpPr>
        <p:spPr/>
        <p:txBody>
          <a:bodyPr/>
          <a:lstStyle/>
          <a:p>
            <a:fld id="{2B85D9A8-A3E4-45AF-BE6B-23676D76F913}" type="slidenum">
              <a:rPr lang="en-US" smtClean="0"/>
              <a:t>26</a:t>
            </a:fld>
            <a:endParaRPr lang="en-US"/>
          </a:p>
        </p:txBody>
      </p:sp>
    </p:spTree>
    <p:extLst>
      <p:ext uri="{BB962C8B-B14F-4D97-AF65-F5344CB8AC3E}">
        <p14:creationId xmlns:p14="http://schemas.microsoft.com/office/powerpoint/2010/main" val="3616077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371A-2CA3-2FEF-77DC-0606FCE87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1FE4E-3C2D-BA36-1C11-B34CF6E3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5FD75-2D8A-B7DE-A7D7-22604D1DE56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DCEB057-3179-1ED7-5767-F5D17D996E74}"/>
              </a:ext>
            </a:extLst>
          </p:cNvPr>
          <p:cNvSpPr>
            <a:spLocks noGrp="1"/>
          </p:cNvSpPr>
          <p:nvPr>
            <p:ph type="sldNum" sz="quarter" idx="5"/>
          </p:nvPr>
        </p:nvSpPr>
        <p:spPr/>
        <p:txBody>
          <a:bodyPr/>
          <a:lstStyle/>
          <a:p>
            <a:fld id="{2B85D9A8-A3E4-45AF-BE6B-23676D76F913}" type="slidenum">
              <a:rPr lang="en-US" smtClean="0"/>
              <a:t>27</a:t>
            </a:fld>
            <a:endParaRPr lang="en-US"/>
          </a:p>
        </p:txBody>
      </p:sp>
    </p:spTree>
    <p:extLst>
      <p:ext uri="{BB962C8B-B14F-4D97-AF65-F5344CB8AC3E}">
        <p14:creationId xmlns:p14="http://schemas.microsoft.com/office/powerpoint/2010/main" val="606413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371A-2CA3-2FEF-77DC-0606FCE87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1FE4E-3C2D-BA36-1C11-B34CF6E3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5FD75-2D8A-B7DE-A7D7-22604D1DE56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DCEB057-3179-1ED7-5767-F5D17D996E74}"/>
              </a:ext>
            </a:extLst>
          </p:cNvPr>
          <p:cNvSpPr>
            <a:spLocks noGrp="1"/>
          </p:cNvSpPr>
          <p:nvPr>
            <p:ph type="sldNum" sz="quarter" idx="5"/>
          </p:nvPr>
        </p:nvSpPr>
        <p:spPr/>
        <p:txBody>
          <a:bodyPr/>
          <a:lstStyle/>
          <a:p>
            <a:fld id="{2B85D9A8-A3E4-45AF-BE6B-23676D76F913}" type="slidenum">
              <a:rPr lang="en-US" smtClean="0"/>
              <a:t>28</a:t>
            </a:fld>
            <a:endParaRPr lang="en-US"/>
          </a:p>
        </p:txBody>
      </p:sp>
    </p:spTree>
    <p:extLst>
      <p:ext uri="{BB962C8B-B14F-4D97-AF65-F5344CB8AC3E}">
        <p14:creationId xmlns:p14="http://schemas.microsoft.com/office/powerpoint/2010/main" val="3320655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371A-2CA3-2FEF-77DC-0606FCE87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1FE4E-3C2D-BA36-1C11-B34CF6E3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5FD75-2D8A-B7DE-A7D7-22604D1DE56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DCEB057-3179-1ED7-5767-F5D17D996E74}"/>
              </a:ext>
            </a:extLst>
          </p:cNvPr>
          <p:cNvSpPr>
            <a:spLocks noGrp="1"/>
          </p:cNvSpPr>
          <p:nvPr>
            <p:ph type="sldNum" sz="quarter" idx="5"/>
          </p:nvPr>
        </p:nvSpPr>
        <p:spPr/>
        <p:txBody>
          <a:bodyPr/>
          <a:lstStyle/>
          <a:p>
            <a:fld id="{2B85D9A8-A3E4-45AF-BE6B-23676D76F913}" type="slidenum">
              <a:rPr lang="en-US" smtClean="0"/>
              <a:t>29</a:t>
            </a:fld>
            <a:endParaRPr lang="en-US"/>
          </a:p>
        </p:txBody>
      </p:sp>
    </p:spTree>
    <p:extLst>
      <p:ext uri="{BB962C8B-B14F-4D97-AF65-F5344CB8AC3E}">
        <p14:creationId xmlns:p14="http://schemas.microsoft.com/office/powerpoint/2010/main" val="3587205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371A-2CA3-2FEF-77DC-0606FCE87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1FE4E-3C2D-BA36-1C11-B34CF6E3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5FD75-2D8A-B7DE-A7D7-22604D1DE56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DCEB057-3179-1ED7-5767-F5D17D996E74}"/>
              </a:ext>
            </a:extLst>
          </p:cNvPr>
          <p:cNvSpPr>
            <a:spLocks noGrp="1"/>
          </p:cNvSpPr>
          <p:nvPr>
            <p:ph type="sldNum" sz="quarter" idx="5"/>
          </p:nvPr>
        </p:nvSpPr>
        <p:spPr/>
        <p:txBody>
          <a:bodyPr/>
          <a:lstStyle/>
          <a:p>
            <a:fld id="{2B85D9A8-A3E4-45AF-BE6B-23676D76F913}" type="slidenum">
              <a:rPr lang="en-US" smtClean="0"/>
              <a:t>30</a:t>
            </a:fld>
            <a:endParaRPr lang="en-US"/>
          </a:p>
        </p:txBody>
      </p:sp>
    </p:spTree>
    <p:extLst>
      <p:ext uri="{BB962C8B-B14F-4D97-AF65-F5344CB8AC3E}">
        <p14:creationId xmlns:p14="http://schemas.microsoft.com/office/powerpoint/2010/main" val="213225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371A-2CA3-2FEF-77DC-0606FCE87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1FE4E-3C2D-BA36-1C11-B34CF6E3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5FD75-2D8A-B7DE-A7D7-22604D1DE56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DCEB057-3179-1ED7-5767-F5D17D996E74}"/>
              </a:ext>
            </a:extLst>
          </p:cNvPr>
          <p:cNvSpPr>
            <a:spLocks noGrp="1"/>
          </p:cNvSpPr>
          <p:nvPr>
            <p:ph type="sldNum" sz="quarter" idx="5"/>
          </p:nvPr>
        </p:nvSpPr>
        <p:spPr/>
        <p:txBody>
          <a:bodyPr/>
          <a:lstStyle/>
          <a:p>
            <a:fld id="{2B85D9A8-A3E4-45AF-BE6B-23676D76F913}" type="slidenum">
              <a:rPr lang="en-US" smtClean="0"/>
              <a:t>31</a:t>
            </a:fld>
            <a:endParaRPr lang="en-US"/>
          </a:p>
        </p:txBody>
      </p:sp>
    </p:spTree>
    <p:extLst>
      <p:ext uri="{BB962C8B-B14F-4D97-AF65-F5344CB8AC3E}">
        <p14:creationId xmlns:p14="http://schemas.microsoft.com/office/powerpoint/2010/main" val="2443741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B85D9A8-A3E4-45AF-BE6B-23676D76F913}" type="slidenum">
              <a:rPr lang="en-US" smtClean="0"/>
              <a:t>32</a:t>
            </a:fld>
            <a:endParaRPr lang="en-US"/>
          </a:p>
        </p:txBody>
      </p:sp>
    </p:spTree>
    <p:extLst>
      <p:ext uri="{BB962C8B-B14F-4D97-AF65-F5344CB8AC3E}">
        <p14:creationId xmlns:p14="http://schemas.microsoft.com/office/powerpoint/2010/main" val="1866174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Reduction of over 10% with no value reduction from dweller value</a:t>
            </a:r>
            <a:endParaRPr lang="en-CA" dirty="0"/>
          </a:p>
        </p:txBody>
      </p:sp>
      <p:sp>
        <p:nvSpPr>
          <p:cNvPr id="4" name="Slide Number Placeholder 3"/>
          <p:cNvSpPr>
            <a:spLocks noGrp="1"/>
          </p:cNvSpPr>
          <p:nvPr>
            <p:ph type="sldNum" sz="quarter" idx="5"/>
          </p:nvPr>
        </p:nvSpPr>
        <p:spPr/>
        <p:txBody>
          <a:bodyPr/>
          <a:lstStyle/>
          <a:p>
            <a:fld id="{2B85D9A8-A3E4-45AF-BE6B-23676D76F913}" type="slidenum">
              <a:rPr lang="en-US" smtClean="0"/>
              <a:t>33</a:t>
            </a:fld>
            <a:endParaRPr lang="en-US"/>
          </a:p>
        </p:txBody>
      </p:sp>
    </p:spTree>
    <p:extLst>
      <p:ext uri="{BB962C8B-B14F-4D97-AF65-F5344CB8AC3E}">
        <p14:creationId xmlns:p14="http://schemas.microsoft.com/office/powerpoint/2010/main" val="724245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85D9A8-A3E4-45AF-BE6B-23676D76F913}" type="slidenum">
              <a:rPr lang="en-US" smtClean="0"/>
              <a:t>35</a:t>
            </a:fld>
            <a:endParaRPr lang="en-US"/>
          </a:p>
        </p:txBody>
      </p:sp>
    </p:spTree>
    <p:extLst>
      <p:ext uri="{BB962C8B-B14F-4D97-AF65-F5344CB8AC3E}">
        <p14:creationId xmlns:p14="http://schemas.microsoft.com/office/powerpoint/2010/main" val="123206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B85D9A8-A3E4-45AF-BE6B-23676D76F913}" type="slidenum">
              <a:rPr lang="en-US" smtClean="0"/>
              <a:t>5</a:t>
            </a:fld>
            <a:endParaRPr lang="en-US"/>
          </a:p>
        </p:txBody>
      </p:sp>
    </p:spTree>
    <p:extLst>
      <p:ext uri="{BB962C8B-B14F-4D97-AF65-F5344CB8AC3E}">
        <p14:creationId xmlns:p14="http://schemas.microsoft.com/office/powerpoint/2010/main" val="517408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B85D9A8-A3E4-45AF-BE6B-23676D76F913}" type="slidenum">
              <a:rPr lang="en-US" smtClean="0"/>
              <a:t>6</a:t>
            </a:fld>
            <a:endParaRPr lang="en-US"/>
          </a:p>
        </p:txBody>
      </p:sp>
    </p:spTree>
    <p:extLst>
      <p:ext uri="{BB962C8B-B14F-4D97-AF65-F5344CB8AC3E}">
        <p14:creationId xmlns:p14="http://schemas.microsoft.com/office/powerpoint/2010/main" val="82698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A4DC2-DDF1-C791-A984-E47B13E1B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87929-5598-501A-6B58-B13D3186C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C4265-5F84-0217-1A14-920147EC78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solidFill>
                <a:latin typeface="ABC Repro" panose="020B0504030202060203" pitchFamily="34" charset="0"/>
              </a:rPr>
              <a:t>Governments around the globe have committed to the Paris Agreement, which sets out a global framework to limit global warming to well below 2°C and pursue efforts to limit it to 1.5°C.</a:t>
            </a:r>
          </a:p>
          <a:p>
            <a:endParaRPr lang="en-CA" dirty="0"/>
          </a:p>
        </p:txBody>
      </p:sp>
      <p:sp>
        <p:nvSpPr>
          <p:cNvPr id="4" name="Slide Number Placeholder 3">
            <a:extLst>
              <a:ext uri="{FF2B5EF4-FFF2-40B4-BE49-F238E27FC236}">
                <a16:creationId xmlns:a16="http://schemas.microsoft.com/office/drawing/2014/main" id="{B709E292-9E7B-AC2A-FD7D-E8AED5B2BF2D}"/>
              </a:ext>
            </a:extLst>
          </p:cNvPr>
          <p:cNvSpPr>
            <a:spLocks noGrp="1"/>
          </p:cNvSpPr>
          <p:nvPr>
            <p:ph type="sldNum" sz="quarter" idx="5"/>
          </p:nvPr>
        </p:nvSpPr>
        <p:spPr/>
        <p:txBody>
          <a:bodyPr/>
          <a:lstStyle/>
          <a:p>
            <a:fld id="{2B85D9A8-A3E4-45AF-BE6B-23676D76F913}" type="slidenum">
              <a:rPr lang="en-US" smtClean="0"/>
              <a:t>7</a:t>
            </a:fld>
            <a:endParaRPr lang="en-US"/>
          </a:p>
        </p:txBody>
      </p:sp>
    </p:spTree>
    <p:extLst>
      <p:ext uri="{BB962C8B-B14F-4D97-AF65-F5344CB8AC3E}">
        <p14:creationId xmlns:p14="http://schemas.microsoft.com/office/powerpoint/2010/main" val="561806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A4DC2-DDF1-C791-A984-E47B13E1B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87929-5598-501A-6B58-B13D3186C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C4265-5F84-0217-1A14-920147EC7843}"/>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709E292-9E7B-AC2A-FD7D-E8AED5B2BF2D}"/>
              </a:ext>
            </a:extLst>
          </p:cNvPr>
          <p:cNvSpPr>
            <a:spLocks noGrp="1"/>
          </p:cNvSpPr>
          <p:nvPr>
            <p:ph type="sldNum" sz="quarter" idx="5"/>
          </p:nvPr>
        </p:nvSpPr>
        <p:spPr/>
        <p:txBody>
          <a:bodyPr/>
          <a:lstStyle/>
          <a:p>
            <a:fld id="{2B85D9A8-A3E4-45AF-BE6B-23676D76F913}" type="slidenum">
              <a:rPr lang="en-US" smtClean="0"/>
              <a:t>8</a:t>
            </a:fld>
            <a:endParaRPr lang="en-US"/>
          </a:p>
        </p:txBody>
      </p:sp>
    </p:spTree>
    <p:extLst>
      <p:ext uri="{BB962C8B-B14F-4D97-AF65-F5344CB8AC3E}">
        <p14:creationId xmlns:p14="http://schemas.microsoft.com/office/powerpoint/2010/main" val="588805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B85D9A8-A3E4-45AF-BE6B-23676D76F913}" type="slidenum">
              <a:rPr lang="en-US" smtClean="0"/>
              <a:t>9</a:t>
            </a:fld>
            <a:endParaRPr lang="en-US"/>
          </a:p>
        </p:txBody>
      </p:sp>
    </p:spTree>
    <p:extLst>
      <p:ext uri="{BB962C8B-B14F-4D97-AF65-F5344CB8AC3E}">
        <p14:creationId xmlns:p14="http://schemas.microsoft.com/office/powerpoint/2010/main" val="3850427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solidFill>
                <a:latin typeface="ABC Repro" panose="020B0504030202060203" pitchFamily="34" charset="0"/>
              </a:rPr>
              <a:t>Governments mandate private-sector compliance. </a:t>
            </a:r>
            <a:r>
              <a:rPr kumimoji="0" lang="en-US" sz="1200" b="0" i="0" u="none" strike="noStrike" kern="1200" cap="none" spc="0" normalizeH="0" baseline="0" noProof="0" dirty="0">
                <a:ln>
                  <a:noFill/>
                </a:ln>
                <a:solidFill>
                  <a:srgbClr val="8D887C"/>
                </a:solidFill>
                <a:effectLst/>
                <a:uLnTx/>
                <a:uFillTx/>
                <a:latin typeface="ABC Repro" panose="020B0504030202060203" pitchFamily="34" charset="0"/>
                <a:ea typeface="+mn-ea"/>
                <a:cs typeface="+mn-cs"/>
              </a:rPr>
              <a:t>Potential impact on three types of stakeholders.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D887C"/>
                </a:solidFill>
                <a:effectLst/>
                <a:uLnTx/>
                <a:uFillTx/>
                <a:latin typeface="ABC Repro" panose="020B0504030202060203" pitchFamily="34" charset="0"/>
                <a:ea typeface="+mn-ea"/>
                <a:cs typeface="+mn-cs"/>
              </a:rPr>
              <a:t>Name each impact and reporting</a:t>
            </a:r>
            <a:endParaRPr lang="en-US" sz="1200" dirty="0">
              <a:solidFill>
                <a:schemeClr val="accent5"/>
              </a:solidFill>
              <a:latin typeface="ABC Repro" panose="020B0504030202060203" pitchFamily="34" charset="0"/>
            </a:endParaRPr>
          </a:p>
        </p:txBody>
      </p:sp>
      <p:sp>
        <p:nvSpPr>
          <p:cNvPr id="4" name="Slide Number Placeholder 3"/>
          <p:cNvSpPr>
            <a:spLocks noGrp="1"/>
          </p:cNvSpPr>
          <p:nvPr>
            <p:ph type="sldNum" sz="quarter" idx="5"/>
          </p:nvPr>
        </p:nvSpPr>
        <p:spPr/>
        <p:txBody>
          <a:bodyPr/>
          <a:lstStyle/>
          <a:p>
            <a:fld id="{2B85D9A8-A3E4-45AF-BE6B-23676D76F913}" type="slidenum">
              <a:rPr lang="en-US" smtClean="0"/>
              <a:t>10</a:t>
            </a:fld>
            <a:endParaRPr lang="en-US"/>
          </a:p>
        </p:txBody>
      </p:sp>
    </p:spTree>
    <p:extLst>
      <p:ext uri="{BB962C8B-B14F-4D97-AF65-F5344CB8AC3E}">
        <p14:creationId xmlns:p14="http://schemas.microsoft.com/office/powerpoint/2010/main" val="3883930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https://www.mltaikins.com/esg/esg-disclosure-rules-for-banks-and-insurers-will-have-significant-impact/</a:t>
            </a:r>
          </a:p>
        </p:txBody>
      </p:sp>
      <p:sp>
        <p:nvSpPr>
          <p:cNvPr id="4" name="Slide Number Placeholder 3"/>
          <p:cNvSpPr>
            <a:spLocks noGrp="1"/>
          </p:cNvSpPr>
          <p:nvPr>
            <p:ph type="sldNum" sz="quarter" idx="5"/>
          </p:nvPr>
        </p:nvSpPr>
        <p:spPr/>
        <p:txBody>
          <a:bodyPr/>
          <a:lstStyle/>
          <a:p>
            <a:fld id="{2B85D9A8-A3E4-45AF-BE6B-23676D76F913}" type="slidenum">
              <a:rPr lang="en-US" smtClean="0"/>
              <a:t>11</a:t>
            </a:fld>
            <a:endParaRPr lang="en-US"/>
          </a:p>
        </p:txBody>
      </p:sp>
    </p:spTree>
    <p:extLst>
      <p:ext uri="{BB962C8B-B14F-4D97-AF65-F5344CB8AC3E}">
        <p14:creationId xmlns:p14="http://schemas.microsoft.com/office/powerpoint/2010/main" val="25320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P Logo">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89C3-C761-6D08-00E9-29947E33E788}"/>
              </a:ext>
            </a:extLst>
          </p:cNvPr>
          <p:cNvSpPr>
            <a:spLocks noGrp="1"/>
          </p:cNvSpPr>
          <p:nvPr>
            <p:ph type="ctrTitle" hasCustomPrompt="1"/>
          </p:nvPr>
        </p:nvSpPr>
        <p:spPr>
          <a:xfrm>
            <a:off x="365125" y="406400"/>
            <a:ext cx="6651812" cy="1655762"/>
          </a:xfrm>
        </p:spPr>
        <p:txBody>
          <a:bodyPr anchor="t" anchorCtr="0">
            <a:noAutofit/>
          </a:bodyPr>
          <a:lstStyle>
            <a:lvl1pPr algn="l">
              <a:lnSpc>
                <a:spcPct val="80000"/>
              </a:lnSpc>
              <a:defRPr sz="7000" spc="0" baseline="0">
                <a:solidFill>
                  <a:schemeClr val="tx1"/>
                </a:solidFill>
                <a:latin typeface="Feature Display Regular" pitchFamily="50" charset="0"/>
                <a:cs typeface="Feature Display Regular" pitchFamily="50" charset="0"/>
              </a:defRPr>
            </a:lvl1pPr>
          </a:lstStyle>
          <a:p>
            <a:r>
              <a:rPr lang="en-US" dirty="0"/>
              <a:t>Presentation Title Goes Here</a:t>
            </a:r>
          </a:p>
        </p:txBody>
      </p:sp>
      <p:sp>
        <p:nvSpPr>
          <p:cNvPr id="3" name="Subtitle 2">
            <a:extLst>
              <a:ext uri="{FF2B5EF4-FFF2-40B4-BE49-F238E27FC236}">
                <a16:creationId xmlns:a16="http://schemas.microsoft.com/office/drawing/2014/main" id="{CA7C998F-BFD9-99DE-B6B2-725980B566D9}"/>
              </a:ext>
            </a:extLst>
          </p:cNvPr>
          <p:cNvSpPr>
            <a:spLocks noGrp="1"/>
          </p:cNvSpPr>
          <p:nvPr>
            <p:ph type="subTitle" idx="1" hasCustomPrompt="1"/>
          </p:nvPr>
        </p:nvSpPr>
        <p:spPr>
          <a:xfrm>
            <a:off x="365125" y="2166336"/>
            <a:ext cx="5616575" cy="172895"/>
          </a:xfrm>
        </p:spPr>
        <p:txBody>
          <a:bodyPr>
            <a:noAutofit/>
          </a:bodyPr>
          <a:lstStyle>
            <a:lvl1pPr marL="0" indent="0" algn="l">
              <a:buNone/>
              <a:defRPr sz="1000" cap="all" spc="0" baseline="0">
                <a:latin typeface="ABC Repro" panose="020B0504030202060203" pitchFamily="34" charset="0"/>
                <a:ea typeface="ABC Repro Mono" panose="020B050903020206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DATE</a:t>
            </a:r>
          </a:p>
        </p:txBody>
      </p:sp>
      <p:sp>
        <p:nvSpPr>
          <p:cNvPr id="6" name="Slide Number Placeholder 5">
            <a:extLst>
              <a:ext uri="{FF2B5EF4-FFF2-40B4-BE49-F238E27FC236}">
                <a16:creationId xmlns:a16="http://schemas.microsoft.com/office/drawing/2014/main" id="{0416B0CB-0FA2-8FAF-3866-B79EFA5D90BB}"/>
              </a:ext>
            </a:extLst>
          </p:cNvPr>
          <p:cNvSpPr>
            <a:spLocks noGrp="1"/>
          </p:cNvSpPr>
          <p:nvPr>
            <p:ph type="sldNum" sz="quarter" idx="12"/>
          </p:nvPr>
        </p:nvSpPr>
        <p:spPr/>
        <p:txBody>
          <a:bodyPr/>
          <a:lstStyle>
            <a:lvl1pPr>
              <a:defRPr/>
            </a:lvl1pPr>
          </a:lstStyle>
          <a:p>
            <a:fld id="{A2E07C27-D086-4A87-924A-7CB315628276}" type="slidenum">
              <a:rPr lang="en-US" smtClean="0"/>
              <a:pPr/>
              <a:t>‹#›</a:t>
            </a:fld>
            <a:endParaRPr lang="en-US" dirty="0"/>
          </a:p>
        </p:txBody>
      </p:sp>
      <p:pic>
        <p:nvPicPr>
          <p:cNvPr id="8" name="Picture 7" descr="Shape&#10;&#10;Description automatically generated with medium confidence">
            <a:extLst>
              <a:ext uri="{FF2B5EF4-FFF2-40B4-BE49-F238E27FC236}">
                <a16:creationId xmlns:a16="http://schemas.microsoft.com/office/drawing/2014/main" id="{79FDD392-30BC-1E32-F4FD-3EA181468C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126" y="5967521"/>
            <a:ext cx="1716886" cy="604729"/>
          </a:xfrm>
          <a:prstGeom prst="rect">
            <a:avLst/>
          </a:prstGeom>
        </p:spPr>
      </p:pic>
      <p:sp>
        <p:nvSpPr>
          <p:cNvPr id="10" name="Text Placeholder 9">
            <a:extLst>
              <a:ext uri="{FF2B5EF4-FFF2-40B4-BE49-F238E27FC236}">
                <a16:creationId xmlns:a16="http://schemas.microsoft.com/office/drawing/2014/main" id="{5A3C8356-0C50-E1ED-A835-866E28E46D38}"/>
              </a:ext>
            </a:extLst>
          </p:cNvPr>
          <p:cNvSpPr>
            <a:spLocks noGrp="1"/>
          </p:cNvSpPr>
          <p:nvPr>
            <p:ph type="body" sz="quarter" idx="13" hasCustomPrompt="1"/>
          </p:nvPr>
        </p:nvSpPr>
        <p:spPr>
          <a:xfrm>
            <a:off x="365124" y="2398847"/>
            <a:ext cx="5616575" cy="457200"/>
          </a:xfrm>
          <a:noFill/>
        </p:spPr>
        <p:txBody>
          <a:bodyPr>
            <a:noAutofit/>
          </a:bodyPr>
          <a:lstStyle>
            <a:lvl1pPr>
              <a:lnSpc>
                <a:spcPct val="90000"/>
              </a:lnSpc>
              <a:spcAft>
                <a:spcPts val="500"/>
              </a:spcAft>
              <a:defRPr sz="1000" spc="0" baseline="0">
                <a:latin typeface="ABC Repro" panose="020B0504030202060203" pitchFamily="34" charset="0"/>
                <a:ea typeface="ABC Repro Mono" panose="020B0509030202060203" pitchFamily="49" charset="0"/>
              </a:defRPr>
            </a:lvl1pPr>
            <a:lvl2pPr>
              <a:defRPr sz="1000">
                <a:latin typeface="ABC Repro Mono" panose="020B0509030202060203" pitchFamily="49" charset="0"/>
                <a:ea typeface="ABC Repro Mono" panose="020B0509030202060203" pitchFamily="49" charset="0"/>
              </a:defRPr>
            </a:lvl2pPr>
            <a:lvl3pPr>
              <a:defRPr sz="1000">
                <a:latin typeface="ABC Repro Mono" panose="020B0509030202060203" pitchFamily="49" charset="0"/>
                <a:ea typeface="ABC Repro Mono" panose="020B0509030202060203" pitchFamily="49" charset="0"/>
              </a:defRPr>
            </a:lvl3pPr>
            <a:lvl4pPr>
              <a:defRPr sz="1000">
                <a:latin typeface="ABC Repro Mono" panose="020B0509030202060203" pitchFamily="49" charset="0"/>
                <a:ea typeface="ABC Repro Mono" panose="020B0509030202060203" pitchFamily="49" charset="0"/>
              </a:defRPr>
            </a:lvl4pPr>
            <a:lvl5pPr>
              <a:defRPr sz="1000">
                <a:latin typeface="ABC Repro Mono" panose="020B0509030202060203" pitchFamily="49" charset="0"/>
                <a:ea typeface="ABC Repro Mono" panose="020B0509030202060203" pitchFamily="49" charset="0"/>
              </a:defRPr>
            </a:lvl5pPr>
          </a:lstStyle>
          <a:p>
            <a:pPr lvl="0"/>
            <a:r>
              <a:rPr lang="en-US" dirty="0"/>
              <a:t>Click to edit Presenter</a:t>
            </a:r>
          </a:p>
        </p:txBody>
      </p:sp>
    </p:spTree>
    <p:extLst>
      <p:ext uri="{BB962C8B-B14F-4D97-AF65-F5344CB8AC3E}">
        <p14:creationId xmlns:p14="http://schemas.microsoft.com/office/powerpoint/2010/main" val="37203647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Who We Are Image Bkgd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p:nvPr>
        </p:nvSpPr>
        <p:spPr>
          <a:xfrm>
            <a:off x="365124" y="1390422"/>
            <a:ext cx="5616577" cy="4429458"/>
          </a:xfrm>
        </p:spPr>
        <p:txBody>
          <a:bodyPr>
            <a:normAutofit/>
          </a:bodyPr>
          <a:lstStyle>
            <a:lvl1pPr>
              <a:lnSpc>
                <a:spcPct val="105000"/>
              </a:lnSpc>
              <a:spcBef>
                <a:spcPts val="0"/>
              </a:spcBef>
              <a:spcAft>
                <a:spcPts val="2400"/>
              </a:spcAft>
              <a:defRPr sz="2200">
                <a:solidFill>
                  <a:schemeClr val="bg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bg1"/>
                </a:solidFill>
              </a:defRPr>
            </a:lvl1pPr>
          </a:lstStyle>
          <a:p>
            <a:fld id="{A2E07C27-D086-4A87-924A-7CB315628276}" type="slidenum">
              <a:rPr lang="en-US" smtClean="0"/>
              <a:pPr/>
              <a:t>‹#›</a:t>
            </a:fld>
            <a:endParaRPr lang="en-US" dirty="0"/>
          </a:p>
        </p:txBody>
      </p:sp>
      <p:sp>
        <p:nvSpPr>
          <p:cNvPr id="8" name="TextBox 7">
            <a:extLst>
              <a:ext uri="{FF2B5EF4-FFF2-40B4-BE49-F238E27FC236}">
                <a16:creationId xmlns:a16="http://schemas.microsoft.com/office/drawing/2014/main" id="{3DF610D4-84B6-C11C-7B00-FBBBE2026D34}"/>
              </a:ext>
            </a:extLst>
          </p:cNvPr>
          <p:cNvSpPr txBox="1"/>
          <p:nvPr userDrawn="1"/>
        </p:nvSpPr>
        <p:spPr>
          <a:xfrm>
            <a:off x="365125" y="6291072"/>
            <a:ext cx="1002030" cy="228600"/>
          </a:xfrm>
          <a:prstGeom prst="rect">
            <a:avLst/>
          </a:prstGeom>
          <a:noFill/>
        </p:spPr>
        <p:txBody>
          <a:bodyPr wrap="square" lIns="0" tIns="0" rIns="0" bIns="0" rtlCol="0" anchor="b" anchorCtr="0">
            <a:noAutofit/>
          </a:bodyPr>
          <a:lstStyle/>
          <a:p>
            <a:r>
              <a:rPr lang="en-US" sz="600" spc="0" baseline="0" dirty="0">
                <a:solidFill>
                  <a:schemeClr val="bg1"/>
                </a:solidFill>
                <a:latin typeface="ABC Repro" panose="020B0504030202060203" pitchFamily="34" charset="0"/>
                <a:ea typeface="ABC Repro Mono" panose="020B0509030202060203" pitchFamily="49" charset="0"/>
              </a:rPr>
              <a:t>BOSA PROPERTIES</a:t>
            </a:r>
          </a:p>
        </p:txBody>
      </p:sp>
    </p:spTree>
    <p:extLst>
      <p:ext uri="{BB962C8B-B14F-4D97-AF65-F5344CB8AC3E}">
        <p14:creationId xmlns:p14="http://schemas.microsoft.com/office/powerpoint/2010/main" val="1149005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Who We Are Image Bkgd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p:nvPr>
        </p:nvSpPr>
        <p:spPr>
          <a:xfrm>
            <a:off x="365124" y="1390422"/>
            <a:ext cx="5616577" cy="4429458"/>
          </a:xfrm>
        </p:spPr>
        <p:txBody>
          <a:bodyPr>
            <a:normAutofit/>
          </a:bodyPr>
          <a:lstStyle>
            <a:lvl1pPr>
              <a:lnSpc>
                <a:spcPct val="105000"/>
              </a:lnSpc>
              <a:spcBef>
                <a:spcPts val="0"/>
              </a:spcBef>
              <a:spcAft>
                <a:spcPts val="2400"/>
              </a:spcAft>
              <a:defRPr sz="2200">
                <a:solidFill>
                  <a:schemeClr val="bg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bg1"/>
                </a:solidFill>
              </a:defRPr>
            </a:lvl1pPr>
          </a:lstStyle>
          <a:p>
            <a:fld id="{A2E07C27-D086-4A87-924A-7CB315628276}" type="slidenum">
              <a:rPr lang="en-US" smtClean="0"/>
              <a:pPr/>
              <a:t>‹#›</a:t>
            </a:fld>
            <a:endParaRPr lang="en-US" dirty="0"/>
          </a:p>
        </p:txBody>
      </p:sp>
      <p:sp>
        <p:nvSpPr>
          <p:cNvPr id="8" name="TextBox 7">
            <a:extLst>
              <a:ext uri="{FF2B5EF4-FFF2-40B4-BE49-F238E27FC236}">
                <a16:creationId xmlns:a16="http://schemas.microsoft.com/office/drawing/2014/main" id="{844471BD-7DD9-E69B-232E-083A21AD0466}"/>
              </a:ext>
            </a:extLst>
          </p:cNvPr>
          <p:cNvSpPr txBox="1"/>
          <p:nvPr userDrawn="1"/>
        </p:nvSpPr>
        <p:spPr>
          <a:xfrm>
            <a:off x="365125" y="6291072"/>
            <a:ext cx="1002030" cy="228600"/>
          </a:xfrm>
          <a:prstGeom prst="rect">
            <a:avLst/>
          </a:prstGeom>
          <a:noFill/>
        </p:spPr>
        <p:txBody>
          <a:bodyPr wrap="square" lIns="0" tIns="0" rIns="0" bIns="0" rtlCol="0" anchor="b" anchorCtr="0">
            <a:noAutofit/>
          </a:bodyPr>
          <a:lstStyle/>
          <a:p>
            <a:r>
              <a:rPr lang="en-US" sz="600" spc="0" baseline="0" dirty="0">
                <a:solidFill>
                  <a:schemeClr val="bg1"/>
                </a:solidFill>
                <a:latin typeface="ABC Repro" panose="020B0504030202060203" pitchFamily="34" charset="0"/>
                <a:ea typeface="ABC Repro Mono" panose="020B0509030202060203" pitchFamily="49" charset="0"/>
              </a:rPr>
              <a:t>BOSA PROPERTIES</a:t>
            </a:r>
          </a:p>
        </p:txBody>
      </p:sp>
    </p:spTree>
    <p:extLst>
      <p:ext uri="{BB962C8B-B14F-4D97-AF65-F5344CB8AC3E}">
        <p14:creationId xmlns:p14="http://schemas.microsoft.com/office/powerpoint/2010/main" val="2357676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o We Are Image Bkgd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p:nvPr>
        </p:nvSpPr>
        <p:spPr>
          <a:xfrm>
            <a:off x="365124" y="1390422"/>
            <a:ext cx="5616576" cy="4429458"/>
          </a:xfrm>
        </p:spPr>
        <p:txBody>
          <a:bodyPr>
            <a:normAutofit/>
          </a:bodyPr>
          <a:lstStyle>
            <a:lvl1pPr>
              <a:lnSpc>
                <a:spcPct val="105000"/>
              </a:lnSpc>
              <a:spcBef>
                <a:spcPts val="0"/>
              </a:spcBef>
              <a:spcAft>
                <a:spcPts val="2400"/>
              </a:spcAft>
              <a:defRPr sz="2200">
                <a:solidFill>
                  <a:schemeClr val="bg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bg1"/>
                </a:solidFill>
              </a:defRPr>
            </a:lvl1pPr>
          </a:lstStyle>
          <a:p>
            <a:fld id="{A2E07C27-D086-4A87-924A-7CB315628276}" type="slidenum">
              <a:rPr lang="en-US" smtClean="0"/>
              <a:pPr/>
              <a:t>‹#›</a:t>
            </a:fld>
            <a:endParaRPr lang="en-US" dirty="0"/>
          </a:p>
        </p:txBody>
      </p:sp>
      <p:sp>
        <p:nvSpPr>
          <p:cNvPr id="8" name="TextBox 7">
            <a:extLst>
              <a:ext uri="{FF2B5EF4-FFF2-40B4-BE49-F238E27FC236}">
                <a16:creationId xmlns:a16="http://schemas.microsoft.com/office/drawing/2014/main" id="{9F91F754-D742-9D1F-B941-CDF23CA89688}"/>
              </a:ext>
            </a:extLst>
          </p:cNvPr>
          <p:cNvSpPr txBox="1"/>
          <p:nvPr userDrawn="1"/>
        </p:nvSpPr>
        <p:spPr>
          <a:xfrm>
            <a:off x="365125" y="6291072"/>
            <a:ext cx="1002030" cy="228600"/>
          </a:xfrm>
          <a:prstGeom prst="rect">
            <a:avLst/>
          </a:prstGeom>
          <a:noFill/>
        </p:spPr>
        <p:txBody>
          <a:bodyPr wrap="square" lIns="0" tIns="0" rIns="0" bIns="0" rtlCol="0" anchor="b" anchorCtr="0">
            <a:noAutofit/>
          </a:bodyPr>
          <a:lstStyle/>
          <a:p>
            <a:r>
              <a:rPr lang="en-US" sz="600" spc="0" baseline="0" dirty="0">
                <a:solidFill>
                  <a:schemeClr val="bg1"/>
                </a:solidFill>
                <a:latin typeface="ABC Repro" panose="020B0504030202060203" pitchFamily="34" charset="0"/>
                <a:ea typeface="ABC Repro Mono" panose="020B0509030202060203" pitchFamily="49" charset="0"/>
              </a:rPr>
              <a:t>BOSA PROPERTIES</a:t>
            </a:r>
          </a:p>
        </p:txBody>
      </p:sp>
    </p:spTree>
    <p:extLst>
      <p:ext uri="{BB962C8B-B14F-4D97-AF65-F5344CB8AC3E}">
        <p14:creationId xmlns:p14="http://schemas.microsoft.com/office/powerpoint/2010/main" val="2102627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ho We Are Image Bkgd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p:nvPr>
        </p:nvSpPr>
        <p:spPr>
          <a:xfrm>
            <a:off x="365124" y="1390422"/>
            <a:ext cx="5616576" cy="4429458"/>
          </a:xfrm>
        </p:spPr>
        <p:txBody>
          <a:bodyPr>
            <a:normAutofit/>
          </a:bodyPr>
          <a:lstStyle>
            <a:lvl1pPr>
              <a:lnSpc>
                <a:spcPct val="105000"/>
              </a:lnSpc>
              <a:spcBef>
                <a:spcPts val="0"/>
              </a:spcBef>
              <a:spcAft>
                <a:spcPts val="2400"/>
              </a:spcAft>
              <a:defRPr sz="2200">
                <a:solidFill>
                  <a:schemeClr val="bg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bg1"/>
                </a:solidFill>
              </a:defRPr>
            </a:lvl1pPr>
          </a:lstStyle>
          <a:p>
            <a:fld id="{A2E07C27-D086-4A87-924A-7CB315628276}" type="slidenum">
              <a:rPr lang="en-US" smtClean="0"/>
              <a:pPr/>
              <a:t>‹#›</a:t>
            </a:fld>
            <a:endParaRPr lang="en-US" dirty="0"/>
          </a:p>
        </p:txBody>
      </p:sp>
      <p:sp>
        <p:nvSpPr>
          <p:cNvPr id="8" name="TextBox 7">
            <a:extLst>
              <a:ext uri="{FF2B5EF4-FFF2-40B4-BE49-F238E27FC236}">
                <a16:creationId xmlns:a16="http://schemas.microsoft.com/office/drawing/2014/main" id="{C1E9CBDF-BC19-F91C-75E6-9341E742CEF2}"/>
              </a:ext>
            </a:extLst>
          </p:cNvPr>
          <p:cNvSpPr txBox="1"/>
          <p:nvPr userDrawn="1"/>
        </p:nvSpPr>
        <p:spPr>
          <a:xfrm>
            <a:off x="365125" y="6291072"/>
            <a:ext cx="1002030" cy="228600"/>
          </a:xfrm>
          <a:prstGeom prst="rect">
            <a:avLst/>
          </a:prstGeom>
          <a:noFill/>
        </p:spPr>
        <p:txBody>
          <a:bodyPr wrap="square" lIns="0" tIns="0" rIns="0" bIns="0" rtlCol="0" anchor="b" anchorCtr="0">
            <a:noAutofit/>
          </a:bodyPr>
          <a:lstStyle/>
          <a:p>
            <a:r>
              <a:rPr lang="en-US" sz="600" spc="0" baseline="0" dirty="0">
                <a:solidFill>
                  <a:schemeClr val="bg1"/>
                </a:solidFill>
                <a:latin typeface="ABC Repro" panose="020B0504030202060203" pitchFamily="34" charset="0"/>
                <a:ea typeface="ABC Repro Mono" panose="020B0509030202060203" pitchFamily="49" charset="0"/>
              </a:rPr>
              <a:t>BOSA PROPERTIES</a:t>
            </a:r>
          </a:p>
        </p:txBody>
      </p:sp>
    </p:spTree>
    <p:extLst>
      <p:ext uri="{BB962C8B-B14F-4D97-AF65-F5344CB8AC3E}">
        <p14:creationId xmlns:p14="http://schemas.microsoft.com/office/powerpoint/2010/main" val="244877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Who We Are Image Bkgd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p:nvPr>
        </p:nvSpPr>
        <p:spPr>
          <a:xfrm>
            <a:off x="365124" y="1390422"/>
            <a:ext cx="5616576" cy="4429458"/>
          </a:xfrm>
        </p:spPr>
        <p:txBody>
          <a:bodyPr>
            <a:normAutofit/>
          </a:bodyPr>
          <a:lstStyle>
            <a:lvl1pPr>
              <a:lnSpc>
                <a:spcPct val="105000"/>
              </a:lnSpc>
              <a:spcBef>
                <a:spcPts val="0"/>
              </a:spcBef>
              <a:spcAft>
                <a:spcPts val="2400"/>
              </a:spcAft>
              <a:defRPr sz="2200">
                <a:solidFill>
                  <a:schemeClr val="bg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bg1"/>
                </a:solidFill>
              </a:defRPr>
            </a:lvl1pPr>
          </a:lstStyle>
          <a:p>
            <a:fld id="{A2E07C27-D086-4A87-924A-7CB315628276}" type="slidenum">
              <a:rPr lang="en-US" smtClean="0"/>
              <a:pPr/>
              <a:t>‹#›</a:t>
            </a:fld>
            <a:endParaRPr lang="en-US" dirty="0"/>
          </a:p>
        </p:txBody>
      </p:sp>
      <p:sp>
        <p:nvSpPr>
          <p:cNvPr id="8" name="TextBox 7">
            <a:extLst>
              <a:ext uri="{FF2B5EF4-FFF2-40B4-BE49-F238E27FC236}">
                <a16:creationId xmlns:a16="http://schemas.microsoft.com/office/drawing/2014/main" id="{976B96DA-1008-A794-B324-4EF203F3CA49}"/>
              </a:ext>
            </a:extLst>
          </p:cNvPr>
          <p:cNvSpPr txBox="1"/>
          <p:nvPr userDrawn="1"/>
        </p:nvSpPr>
        <p:spPr>
          <a:xfrm>
            <a:off x="365125" y="6291072"/>
            <a:ext cx="1002030" cy="228600"/>
          </a:xfrm>
          <a:prstGeom prst="rect">
            <a:avLst/>
          </a:prstGeom>
          <a:noFill/>
        </p:spPr>
        <p:txBody>
          <a:bodyPr wrap="square" lIns="0" tIns="0" rIns="0" bIns="0" rtlCol="0" anchor="b" anchorCtr="0">
            <a:noAutofit/>
          </a:bodyPr>
          <a:lstStyle/>
          <a:p>
            <a:r>
              <a:rPr lang="en-US" sz="600" spc="0" baseline="0" dirty="0">
                <a:solidFill>
                  <a:schemeClr val="bg1"/>
                </a:solidFill>
                <a:latin typeface="ABC Repro" panose="020B0504030202060203" pitchFamily="34" charset="0"/>
                <a:ea typeface="ABC Repro Mono" panose="020B0509030202060203" pitchFamily="49" charset="0"/>
              </a:rPr>
              <a:t>BOSA PROPERTIES</a:t>
            </a:r>
          </a:p>
        </p:txBody>
      </p:sp>
    </p:spTree>
    <p:extLst>
      <p:ext uri="{BB962C8B-B14F-4D97-AF65-F5344CB8AC3E}">
        <p14:creationId xmlns:p14="http://schemas.microsoft.com/office/powerpoint/2010/main" val="1486641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lu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6" y="386642"/>
            <a:ext cx="2055346" cy="753669"/>
          </a:xfrm>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lvl1pPr>
          </a:lstStyle>
          <a:p>
            <a:fld id="{A2E07C27-D086-4A87-924A-7CB315628276}" type="slidenum">
              <a:rPr lang="en-US" smtClean="0"/>
              <a:pPr/>
              <a:t>‹#›</a:t>
            </a:fld>
            <a:endParaRPr lang="en-US" dirty="0"/>
          </a:p>
        </p:txBody>
      </p:sp>
      <p:sp>
        <p:nvSpPr>
          <p:cNvPr id="21" name="Picture Placeholder 20">
            <a:extLst>
              <a:ext uri="{FF2B5EF4-FFF2-40B4-BE49-F238E27FC236}">
                <a16:creationId xmlns:a16="http://schemas.microsoft.com/office/drawing/2014/main" id="{894ABDE8-AD74-B288-ACE8-58DC7A22131C}"/>
              </a:ext>
            </a:extLst>
          </p:cNvPr>
          <p:cNvSpPr>
            <a:spLocks noGrp="1"/>
          </p:cNvSpPr>
          <p:nvPr>
            <p:ph type="pic" sz="quarter" idx="13"/>
          </p:nvPr>
        </p:nvSpPr>
        <p:spPr>
          <a:xfrm>
            <a:off x="365126" y="1204836"/>
            <a:ext cx="2162922" cy="2861555"/>
          </a:xfrm>
          <a:solidFill>
            <a:schemeClr val="bg2"/>
          </a:solidFill>
        </p:spPr>
        <p:txBody>
          <a:bodyPr/>
          <a:lstStyle/>
          <a:p>
            <a:r>
              <a:rPr lang="en-US"/>
              <a:t>Click icon to add picture</a:t>
            </a:r>
          </a:p>
        </p:txBody>
      </p:sp>
      <p:sp>
        <p:nvSpPr>
          <p:cNvPr id="26" name="Picture Placeholder 20">
            <a:extLst>
              <a:ext uri="{FF2B5EF4-FFF2-40B4-BE49-F238E27FC236}">
                <a16:creationId xmlns:a16="http://schemas.microsoft.com/office/drawing/2014/main" id="{7E12F547-1190-5791-368E-0D26299EFEB9}"/>
              </a:ext>
            </a:extLst>
          </p:cNvPr>
          <p:cNvSpPr>
            <a:spLocks noGrp="1"/>
          </p:cNvSpPr>
          <p:nvPr>
            <p:ph type="pic" sz="quarter" idx="14"/>
          </p:nvPr>
        </p:nvSpPr>
        <p:spPr>
          <a:xfrm>
            <a:off x="2685178" y="1204836"/>
            <a:ext cx="2162922" cy="2861555"/>
          </a:xfrm>
          <a:solidFill>
            <a:schemeClr val="bg2"/>
          </a:solidFill>
        </p:spPr>
        <p:txBody>
          <a:bodyPr/>
          <a:lstStyle/>
          <a:p>
            <a:r>
              <a:rPr lang="en-US"/>
              <a:t>Click icon to add picture</a:t>
            </a:r>
          </a:p>
        </p:txBody>
      </p:sp>
      <p:sp>
        <p:nvSpPr>
          <p:cNvPr id="37" name="Picture Placeholder 20">
            <a:extLst>
              <a:ext uri="{FF2B5EF4-FFF2-40B4-BE49-F238E27FC236}">
                <a16:creationId xmlns:a16="http://schemas.microsoft.com/office/drawing/2014/main" id="{97A8580E-F303-E4BC-5292-A669AC62A6F3}"/>
              </a:ext>
            </a:extLst>
          </p:cNvPr>
          <p:cNvSpPr>
            <a:spLocks noGrp="1"/>
          </p:cNvSpPr>
          <p:nvPr>
            <p:ph type="pic" sz="quarter" idx="15"/>
          </p:nvPr>
        </p:nvSpPr>
        <p:spPr>
          <a:xfrm>
            <a:off x="5005229" y="1204836"/>
            <a:ext cx="2162922" cy="2861555"/>
          </a:xfrm>
          <a:solidFill>
            <a:schemeClr val="bg2"/>
          </a:solidFill>
        </p:spPr>
        <p:txBody>
          <a:bodyPr/>
          <a:lstStyle/>
          <a:p>
            <a:r>
              <a:rPr lang="en-US"/>
              <a:t>Click icon to add picture</a:t>
            </a:r>
          </a:p>
        </p:txBody>
      </p:sp>
      <p:sp>
        <p:nvSpPr>
          <p:cNvPr id="41" name="Picture Placeholder 20">
            <a:extLst>
              <a:ext uri="{FF2B5EF4-FFF2-40B4-BE49-F238E27FC236}">
                <a16:creationId xmlns:a16="http://schemas.microsoft.com/office/drawing/2014/main" id="{F3447AC1-4E60-E39F-3917-53031658455E}"/>
              </a:ext>
            </a:extLst>
          </p:cNvPr>
          <p:cNvSpPr>
            <a:spLocks noGrp="1"/>
          </p:cNvSpPr>
          <p:nvPr>
            <p:ph type="pic" sz="quarter" idx="16"/>
          </p:nvPr>
        </p:nvSpPr>
        <p:spPr>
          <a:xfrm>
            <a:off x="7325280" y="1204836"/>
            <a:ext cx="2162922" cy="2861555"/>
          </a:xfrm>
          <a:solidFill>
            <a:schemeClr val="bg2"/>
          </a:solidFill>
        </p:spPr>
        <p:txBody>
          <a:bodyPr/>
          <a:lstStyle/>
          <a:p>
            <a:r>
              <a:rPr lang="en-US"/>
              <a:t>Click icon to add picture</a:t>
            </a:r>
          </a:p>
        </p:txBody>
      </p:sp>
      <p:sp>
        <p:nvSpPr>
          <p:cNvPr id="42" name="Picture Placeholder 20">
            <a:extLst>
              <a:ext uri="{FF2B5EF4-FFF2-40B4-BE49-F238E27FC236}">
                <a16:creationId xmlns:a16="http://schemas.microsoft.com/office/drawing/2014/main" id="{44BB19C6-DC49-34F2-881F-493291FE829B}"/>
              </a:ext>
            </a:extLst>
          </p:cNvPr>
          <p:cNvSpPr>
            <a:spLocks noGrp="1"/>
          </p:cNvSpPr>
          <p:nvPr>
            <p:ph type="pic" sz="quarter" idx="17"/>
          </p:nvPr>
        </p:nvSpPr>
        <p:spPr>
          <a:xfrm>
            <a:off x="9645332" y="1204836"/>
            <a:ext cx="2162922" cy="2861555"/>
          </a:xfrm>
          <a:solidFill>
            <a:schemeClr val="bg2"/>
          </a:solidFill>
        </p:spPr>
        <p:txBody>
          <a:bodyPr/>
          <a:lstStyle/>
          <a:p>
            <a:r>
              <a:rPr lang="en-US"/>
              <a:t>Click icon to add picture</a:t>
            </a:r>
          </a:p>
        </p:txBody>
      </p:sp>
      <p:sp>
        <p:nvSpPr>
          <p:cNvPr id="44" name="Text Placeholder 43">
            <a:extLst>
              <a:ext uri="{FF2B5EF4-FFF2-40B4-BE49-F238E27FC236}">
                <a16:creationId xmlns:a16="http://schemas.microsoft.com/office/drawing/2014/main" id="{A5BFC3A7-6C83-DE11-3962-16F7F8A7DF9C}"/>
              </a:ext>
            </a:extLst>
          </p:cNvPr>
          <p:cNvSpPr>
            <a:spLocks noGrp="1"/>
          </p:cNvSpPr>
          <p:nvPr>
            <p:ph type="body" sz="quarter" idx="18"/>
          </p:nvPr>
        </p:nvSpPr>
        <p:spPr>
          <a:xfrm>
            <a:off x="365760" y="4245985"/>
            <a:ext cx="2145642" cy="387518"/>
          </a:xfrm>
        </p:spPr>
        <p:txBody>
          <a:bodyPr>
            <a:noAutofit/>
          </a:bodyPr>
          <a:lstStyle>
            <a:lvl1pPr>
              <a:lnSpc>
                <a:spcPct val="90000"/>
              </a:lnSpc>
              <a:defRPr sz="2200"/>
            </a:lvl1pPr>
          </a:lstStyle>
          <a:p>
            <a:pPr lvl="0"/>
            <a:r>
              <a:rPr lang="en-US"/>
              <a:t>Click to edit Master text styles</a:t>
            </a:r>
          </a:p>
        </p:txBody>
      </p:sp>
      <p:sp>
        <p:nvSpPr>
          <p:cNvPr id="45" name="Text Placeholder 43">
            <a:extLst>
              <a:ext uri="{FF2B5EF4-FFF2-40B4-BE49-F238E27FC236}">
                <a16:creationId xmlns:a16="http://schemas.microsoft.com/office/drawing/2014/main" id="{7161219A-0381-BDF6-61E1-2ED3E6AE9B9E}"/>
              </a:ext>
            </a:extLst>
          </p:cNvPr>
          <p:cNvSpPr>
            <a:spLocks noGrp="1"/>
          </p:cNvSpPr>
          <p:nvPr>
            <p:ph type="body" sz="quarter" idx="19"/>
          </p:nvPr>
        </p:nvSpPr>
        <p:spPr>
          <a:xfrm>
            <a:off x="365760" y="4633502"/>
            <a:ext cx="2029535" cy="788351"/>
          </a:xfrm>
        </p:spPr>
        <p:txBody>
          <a:bodyPr>
            <a:noAutofit/>
          </a:bodyPr>
          <a:lstStyle>
            <a:lvl1pPr>
              <a:lnSpc>
                <a:spcPct val="90000"/>
              </a:lnSpc>
              <a:defRPr sz="1150">
                <a:solidFill>
                  <a:schemeClr val="accent5"/>
                </a:solidFill>
                <a:latin typeface="ABC Repro" panose="020B0504030202060203" pitchFamily="34" charset="0"/>
              </a:defRPr>
            </a:lvl1pPr>
          </a:lstStyle>
          <a:p>
            <a:pPr lvl="0"/>
            <a:r>
              <a:rPr lang="en-US"/>
              <a:t>Click to edit Master text styles</a:t>
            </a:r>
          </a:p>
        </p:txBody>
      </p:sp>
      <p:sp>
        <p:nvSpPr>
          <p:cNvPr id="46" name="Text Placeholder 43">
            <a:extLst>
              <a:ext uri="{FF2B5EF4-FFF2-40B4-BE49-F238E27FC236}">
                <a16:creationId xmlns:a16="http://schemas.microsoft.com/office/drawing/2014/main" id="{8F2E8DF7-B8F1-8178-A243-3E59EBF36B0F}"/>
              </a:ext>
            </a:extLst>
          </p:cNvPr>
          <p:cNvSpPr>
            <a:spLocks noGrp="1"/>
          </p:cNvSpPr>
          <p:nvPr>
            <p:ph type="body" sz="quarter" idx="20"/>
          </p:nvPr>
        </p:nvSpPr>
        <p:spPr>
          <a:xfrm>
            <a:off x="2712879" y="379767"/>
            <a:ext cx="2273300" cy="566905"/>
          </a:xfrm>
        </p:spPr>
        <p:txBody>
          <a:bodyPr>
            <a:noAutofit/>
          </a:bodyPr>
          <a:lstStyle>
            <a:lvl1pPr>
              <a:lnSpc>
                <a:spcPct val="95000"/>
              </a:lnSpc>
              <a:spcAft>
                <a:spcPts val="600"/>
              </a:spcAft>
              <a:defRPr sz="1150">
                <a:solidFill>
                  <a:schemeClr val="tx1"/>
                </a:solidFill>
                <a:latin typeface="ABC Repro" panose="020B0504030202060203" pitchFamily="34" charset="0"/>
              </a:defRPr>
            </a:lvl1pPr>
          </a:lstStyle>
          <a:p>
            <a:pPr lvl="0"/>
            <a:r>
              <a:rPr lang="en-US"/>
              <a:t>Click to edit Master text styles</a:t>
            </a:r>
          </a:p>
        </p:txBody>
      </p:sp>
      <p:sp>
        <p:nvSpPr>
          <p:cNvPr id="47" name="Text Placeholder 43">
            <a:extLst>
              <a:ext uri="{FF2B5EF4-FFF2-40B4-BE49-F238E27FC236}">
                <a16:creationId xmlns:a16="http://schemas.microsoft.com/office/drawing/2014/main" id="{BF78A7A3-3FD1-F742-E774-C7909E561F8C}"/>
              </a:ext>
            </a:extLst>
          </p:cNvPr>
          <p:cNvSpPr>
            <a:spLocks noGrp="1"/>
          </p:cNvSpPr>
          <p:nvPr>
            <p:ph type="body" sz="quarter" idx="21"/>
          </p:nvPr>
        </p:nvSpPr>
        <p:spPr>
          <a:xfrm>
            <a:off x="2688336" y="4245985"/>
            <a:ext cx="2145642" cy="387518"/>
          </a:xfrm>
        </p:spPr>
        <p:txBody>
          <a:bodyPr>
            <a:noAutofit/>
          </a:bodyPr>
          <a:lstStyle>
            <a:lvl1pPr>
              <a:lnSpc>
                <a:spcPct val="90000"/>
              </a:lnSpc>
              <a:defRPr sz="2200"/>
            </a:lvl1pPr>
          </a:lstStyle>
          <a:p>
            <a:pPr lvl="0"/>
            <a:r>
              <a:rPr lang="en-US"/>
              <a:t>Click to edit Master text styles</a:t>
            </a:r>
          </a:p>
        </p:txBody>
      </p:sp>
      <p:sp>
        <p:nvSpPr>
          <p:cNvPr id="48" name="Text Placeholder 43">
            <a:extLst>
              <a:ext uri="{FF2B5EF4-FFF2-40B4-BE49-F238E27FC236}">
                <a16:creationId xmlns:a16="http://schemas.microsoft.com/office/drawing/2014/main" id="{133A4622-ADA8-961A-3BAB-CED012D0FC77}"/>
              </a:ext>
            </a:extLst>
          </p:cNvPr>
          <p:cNvSpPr>
            <a:spLocks noGrp="1"/>
          </p:cNvSpPr>
          <p:nvPr>
            <p:ph type="body" sz="quarter" idx="22"/>
          </p:nvPr>
        </p:nvSpPr>
        <p:spPr>
          <a:xfrm>
            <a:off x="2685178" y="4633502"/>
            <a:ext cx="2029968" cy="788351"/>
          </a:xfrm>
        </p:spPr>
        <p:txBody>
          <a:bodyPr>
            <a:noAutofit/>
          </a:bodyPr>
          <a:lstStyle>
            <a:lvl1pPr>
              <a:lnSpc>
                <a:spcPct val="90000"/>
              </a:lnSpc>
              <a:defRPr sz="1150">
                <a:solidFill>
                  <a:schemeClr val="accent5"/>
                </a:solidFill>
                <a:latin typeface="ABC Repro" panose="020B0504030202060203" pitchFamily="34" charset="0"/>
              </a:defRPr>
            </a:lvl1pPr>
          </a:lstStyle>
          <a:p>
            <a:pPr lvl="0"/>
            <a:r>
              <a:rPr lang="en-US"/>
              <a:t>Click to edit Master text styles</a:t>
            </a:r>
          </a:p>
        </p:txBody>
      </p:sp>
      <p:sp>
        <p:nvSpPr>
          <p:cNvPr id="49" name="Text Placeholder 43">
            <a:extLst>
              <a:ext uri="{FF2B5EF4-FFF2-40B4-BE49-F238E27FC236}">
                <a16:creationId xmlns:a16="http://schemas.microsoft.com/office/drawing/2014/main" id="{F8745193-2606-5949-3A56-13A068A9B755}"/>
              </a:ext>
            </a:extLst>
          </p:cNvPr>
          <p:cNvSpPr>
            <a:spLocks noGrp="1"/>
          </p:cNvSpPr>
          <p:nvPr>
            <p:ph type="body" sz="quarter" idx="23"/>
          </p:nvPr>
        </p:nvSpPr>
        <p:spPr>
          <a:xfrm>
            <a:off x="5001768" y="4245985"/>
            <a:ext cx="2145642" cy="387518"/>
          </a:xfrm>
        </p:spPr>
        <p:txBody>
          <a:bodyPr>
            <a:noAutofit/>
          </a:bodyPr>
          <a:lstStyle>
            <a:lvl1pPr>
              <a:lnSpc>
                <a:spcPct val="90000"/>
              </a:lnSpc>
              <a:defRPr sz="2200"/>
            </a:lvl1pPr>
          </a:lstStyle>
          <a:p>
            <a:pPr lvl="0"/>
            <a:r>
              <a:rPr lang="en-US"/>
              <a:t>Click to edit Master text styles</a:t>
            </a:r>
          </a:p>
        </p:txBody>
      </p:sp>
      <p:sp>
        <p:nvSpPr>
          <p:cNvPr id="50" name="Text Placeholder 43">
            <a:extLst>
              <a:ext uri="{FF2B5EF4-FFF2-40B4-BE49-F238E27FC236}">
                <a16:creationId xmlns:a16="http://schemas.microsoft.com/office/drawing/2014/main" id="{6DAEE1D3-B676-CE92-0F41-C40863721339}"/>
              </a:ext>
            </a:extLst>
          </p:cNvPr>
          <p:cNvSpPr>
            <a:spLocks noGrp="1"/>
          </p:cNvSpPr>
          <p:nvPr>
            <p:ph type="body" sz="quarter" idx="24"/>
          </p:nvPr>
        </p:nvSpPr>
        <p:spPr>
          <a:xfrm>
            <a:off x="5001768" y="4633502"/>
            <a:ext cx="2029968" cy="788351"/>
          </a:xfrm>
        </p:spPr>
        <p:txBody>
          <a:bodyPr>
            <a:noAutofit/>
          </a:bodyPr>
          <a:lstStyle>
            <a:lvl1pPr>
              <a:lnSpc>
                <a:spcPct val="90000"/>
              </a:lnSpc>
              <a:defRPr sz="1150">
                <a:solidFill>
                  <a:schemeClr val="accent5"/>
                </a:solidFill>
                <a:latin typeface="ABC Repro" panose="020B0504030202060203" pitchFamily="34" charset="0"/>
              </a:defRPr>
            </a:lvl1pPr>
          </a:lstStyle>
          <a:p>
            <a:pPr lvl="0"/>
            <a:r>
              <a:rPr lang="en-US"/>
              <a:t>Click to edit Master text styles</a:t>
            </a:r>
          </a:p>
        </p:txBody>
      </p:sp>
      <p:sp>
        <p:nvSpPr>
          <p:cNvPr id="51" name="Text Placeholder 43">
            <a:extLst>
              <a:ext uri="{FF2B5EF4-FFF2-40B4-BE49-F238E27FC236}">
                <a16:creationId xmlns:a16="http://schemas.microsoft.com/office/drawing/2014/main" id="{CBEA25AD-AB68-1789-C149-8D7668D8EA71}"/>
              </a:ext>
            </a:extLst>
          </p:cNvPr>
          <p:cNvSpPr>
            <a:spLocks noGrp="1"/>
          </p:cNvSpPr>
          <p:nvPr>
            <p:ph type="body" sz="quarter" idx="25"/>
          </p:nvPr>
        </p:nvSpPr>
        <p:spPr>
          <a:xfrm>
            <a:off x="7324344" y="4245985"/>
            <a:ext cx="2145642" cy="387518"/>
          </a:xfrm>
        </p:spPr>
        <p:txBody>
          <a:bodyPr>
            <a:noAutofit/>
          </a:bodyPr>
          <a:lstStyle>
            <a:lvl1pPr>
              <a:lnSpc>
                <a:spcPct val="90000"/>
              </a:lnSpc>
              <a:defRPr sz="2200"/>
            </a:lvl1pPr>
          </a:lstStyle>
          <a:p>
            <a:pPr lvl="0"/>
            <a:r>
              <a:rPr lang="en-US"/>
              <a:t>Click to edit Master text styles</a:t>
            </a:r>
          </a:p>
        </p:txBody>
      </p:sp>
      <p:sp>
        <p:nvSpPr>
          <p:cNvPr id="52" name="Text Placeholder 43">
            <a:extLst>
              <a:ext uri="{FF2B5EF4-FFF2-40B4-BE49-F238E27FC236}">
                <a16:creationId xmlns:a16="http://schemas.microsoft.com/office/drawing/2014/main" id="{BC635D28-9C81-E36F-360E-72E6BBF84AC4}"/>
              </a:ext>
            </a:extLst>
          </p:cNvPr>
          <p:cNvSpPr>
            <a:spLocks noGrp="1"/>
          </p:cNvSpPr>
          <p:nvPr>
            <p:ph type="body" sz="quarter" idx="26"/>
          </p:nvPr>
        </p:nvSpPr>
        <p:spPr>
          <a:xfrm>
            <a:off x="7324781" y="4633502"/>
            <a:ext cx="2029968" cy="788351"/>
          </a:xfrm>
        </p:spPr>
        <p:txBody>
          <a:bodyPr>
            <a:noAutofit/>
          </a:bodyPr>
          <a:lstStyle>
            <a:lvl1pPr>
              <a:lnSpc>
                <a:spcPct val="90000"/>
              </a:lnSpc>
              <a:defRPr sz="1150">
                <a:solidFill>
                  <a:schemeClr val="accent5"/>
                </a:solidFill>
                <a:latin typeface="ABC Repro" panose="020B0504030202060203" pitchFamily="34" charset="0"/>
              </a:defRPr>
            </a:lvl1pPr>
          </a:lstStyle>
          <a:p>
            <a:pPr lvl="0"/>
            <a:r>
              <a:rPr lang="en-US"/>
              <a:t>Click to edit Master text styles</a:t>
            </a:r>
          </a:p>
        </p:txBody>
      </p:sp>
      <p:sp>
        <p:nvSpPr>
          <p:cNvPr id="53" name="Text Placeholder 43">
            <a:extLst>
              <a:ext uri="{FF2B5EF4-FFF2-40B4-BE49-F238E27FC236}">
                <a16:creationId xmlns:a16="http://schemas.microsoft.com/office/drawing/2014/main" id="{328370CA-2DC1-5AF5-A6BD-5CD64FE1F07F}"/>
              </a:ext>
            </a:extLst>
          </p:cNvPr>
          <p:cNvSpPr>
            <a:spLocks noGrp="1"/>
          </p:cNvSpPr>
          <p:nvPr>
            <p:ph type="body" sz="quarter" idx="27"/>
          </p:nvPr>
        </p:nvSpPr>
        <p:spPr>
          <a:xfrm>
            <a:off x="9646920" y="4245985"/>
            <a:ext cx="2145642" cy="387518"/>
          </a:xfrm>
        </p:spPr>
        <p:txBody>
          <a:bodyPr>
            <a:noAutofit/>
          </a:bodyPr>
          <a:lstStyle>
            <a:lvl1pPr>
              <a:lnSpc>
                <a:spcPct val="90000"/>
              </a:lnSpc>
              <a:defRPr sz="2200"/>
            </a:lvl1pPr>
          </a:lstStyle>
          <a:p>
            <a:pPr lvl="0"/>
            <a:r>
              <a:rPr lang="en-US"/>
              <a:t>Click to edit Master text styles</a:t>
            </a:r>
          </a:p>
        </p:txBody>
      </p:sp>
      <p:sp>
        <p:nvSpPr>
          <p:cNvPr id="54" name="Text Placeholder 43">
            <a:extLst>
              <a:ext uri="{FF2B5EF4-FFF2-40B4-BE49-F238E27FC236}">
                <a16:creationId xmlns:a16="http://schemas.microsoft.com/office/drawing/2014/main" id="{1AFEF03D-B2FE-D87B-0FB3-366FE3016C0A}"/>
              </a:ext>
            </a:extLst>
          </p:cNvPr>
          <p:cNvSpPr>
            <a:spLocks noGrp="1"/>
          </p:cNvSpPr>
          <p:nvPr>
            <p:ph type="body" sz="quarter" idx="28"/>
          </p:nvPr>
        </p:nvSpPr>
        <p:spPr>
          <a:xfrm>
            <a:off x="9646920" y="4633502"/>
            <a:ext cx="2029968" cy="788351"/>
          </a:xfrm>
        </p:spPr>
        <p:txBody>
          <a:bodyPr>
            <a:noAutofit/>
          </a:bodyPr>
          <a:lstStyle>
            <a:lvl1pPr>
              <a:lnSpc>
                <a:spcPct val="90000"/>
              </a:lnSpc>
              <a:defRPr sz="1150">
                <a:solidFill>
                  <a:schemeClr val="accent5"/>
                </a:solidFill>
                <a:latin typeface="ABC Repro" panose="020B0504030202060203" pitchFamily="34" charset="0"/>
              </a:defRPr>
            </a:lvl1pPr>
          </a:lstStyle>
          <a:p>
            <a:pPr lvl="0"/>
            <a:r>
              <a:rPr lang="en-US"/>
              <a:t>Click to edit Master text styles</a:t>
            </a:r>
          </a:p>
        </p:txBody>
      </p:sp>
    </p:spTree>
    <p:extLst>
      <p:ext uri="{BB962C8B-B14F-4D97-AF65-F5344CB8AC3E}">
        <p14:creationId xmlns:p14="http://schemas.microsoft.com/office/powerpoint/2010/main" val="2873113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Images on Half P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hasCustomPrompt="1"/>
          </p:nvPr>
        </p:nvSpPr>
        <p:spPr>
          <a:xfrm>
            <a:off x="365125" y="1449655"/>
            <a:ext cx="4529604" cy="4808381"/>
          </a:xfrm>
        </p:spPr>
        <p:txBody>
          <a:bodyPr/>
          <a:lstStyle>
            <a:lvl1pPr>
              <a:lnSpc>
                <a:spcPts val="1700"/>
              </a:lnSpc>
              <a:spcBef>
                <a:spcPts val="0"/>
              </a:spcBef>
              <a:spcAft>
                <a:spcPts val="1700"/>
              </a:spcAft>
              <a:defRPr>
                <a:solidFill>
                  <a:schemeClr val="tx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dirty="0"/>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lvl1pPr>
          </a:lstStyle>
          <a:p>
            <a:fld id="{A2E07C27-D086-4A87-924A-7CB315628276}" type="slidenum">
              <a:rPr lang="en-US" smtClean="0"/>
              <a:pPr/>
              <a:t>‹#›</a:t>
            </a:fld>
            <a:endParaRPr lang="en-US" dirty="0"/>
          </a:p>
        </p:txBody>
      </p:sp>
      <p:sp>
        <p:nvSpPr>
          <p:cNvPr id="9" name="Picture Placeholder 8">
            <a:extLst>
              <a:ext uri="{FF2B5EF4-FFF2-40B4-BE49-F238E27FC236}">
                <a16:creationId xmlns:a16="http://schemas.microsoft.com/office/drawing/2014/main" id="{34180462-7ED3-975A-6B7D-7A51848E7231}"/>
              </a:ext>
            </a:extLst>
          </p:cNvPr>
          <p:cNvSpPr>
            <a:spLocks noGrp="1"/>
          </p:cNvSpPr>
          <p:nvPr>
            <p:ph type="pic" sz="quarter" idx="13"/>
          </p:nvPr>
        </p:nvSpPr>
        <p:spPr>
          <a:xfrm>
            <a:off x="6210302" y="342900"/>
            <a:ext cx="3280408" cy="3293185"/>
          </a:xfrm>
          <a:solidFill>
            <a:schemeClr val="bg2"/>
          </a:solidFill>
        </p:spPr>
        <p:txBody>
          <a:bodyPr/>
          <a:lstStyle/>
          <a:p>
            <a:r>
              <a:rPr lang="en-US"/>
              <a:t>Click icon to add picture</a:t>
            </a:r>
          </a:p>
        </p:txBody>
      </p:sp>
      <p:sp>
        <p:nvSpPr>
          <p:cNvPr id="4" name="Picture Placeholder 8">
            <a:extLst>
              <a:ext uri="{FF2B5EF4-FFF2-40B4-BE49-F238E27FC236}">
                <a16:creationId xmlns:a16="http://schemas.microsoft.com/office/drawing/2014/main" id="{35CA8F11-5E1A-CE9E-9D2C-9F207B5B7F54}"/>
              </a:ext>
            </a:extLst>
          </p:cNvPr>
          <p:cNvSpPr>
            <a:spLocks noGrp="1"/>
          </p:cNvSpPr>
          <p:nvPr>
            <p:ph type="pic" sz="quarter" idx="14"/>
          </p:nvPr>
        </p:nvSpPr>
        <p:spPr>
          <a:xfrm>
            <a:off x="9650730" y="342900"/>
            <a:ext cx="2171645" cy="3293185"/>
          </a:xfrm>
          <a:solidFill>
            <a:schemeClr val="bg2"/>
          </a:solidFill>
        </p:spPr>
        <p:txBody>
          <a:bodyPr/>
          <a:lstStyle/>
          <a:p>
            <a:r>
              <a:rPr lang="en-US"/>
              <a:t>Click icon to add picture</a:t>
            </a:r>
          </a:p>
        </p:txBody>
      </p:sp>
      <p:sp>
        <p:nvSpPr>
          <p:cNvPr id="8" name="Picture Placeholder 8">
            <a:extLst>
              <a:ext uri="{FF2B5EF4-FFF2-40B4-BE49-F238E27FC236}">
                <a16:creationId xmlns:a16="http://schemas.microsoft.com/office/drawing/2014/main" id="{620236F3-6C9D-25C3-55FB-BA076F0D6B1E}"/>
              </a:ext>
            </a:extLst>
          </p:cNvPr>
          <p:cNvSpPr>
            <a:spLocks noGrp="1"/>
          </p:cNvSpPr>
          <p:nvPr>
            <p:ph type="pic" sz="quarter" idx="15"/>
          </p:nvPr>
        </p:nvSpPr>
        <p:spPr>
          <a:xfrm>
            <a:off x="6210302" y="3783330"/>
            <a:ext cx="5612074" cy="2385059"/>
          </a:xfrm>
          <a:solidFill>
            <a:schemeClr val="bg2"/>
          </a:solidFill>
        </p:spPr>
        <p:txBody>
          <a:bodyPr/>
          <a:lstStyle/>
          <a:p>
            <a:r>
              <a:rPr lang="en-US"/>
              <a:t>Click icon to add picture</a:t>
            </a:r>
          </a:p>
        </p:txBody>
      </p:sp>
    </p:spTree>
    <p:extLst>
      <p:ext uri="{BB962C8B-B14F-4D97-AF65-F5344CB8AC3E}">
        <p14:creationId xmlns:p14="http://schemas.microsoft.com/office/powerpoint/2010/main" val="704917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rrent Market Comps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5" y="386643"/>
            <a:ext cx="5616575" cy="399250"/>
          </a:xfrm>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lvl1pPr>
          </a:lstStyle>
          <a:p>
            <a:fld id="{A2E07C27-D086-4A87-924A-7CB315628276}" type="slidenum">
              <a:rPr lang="en-US" smtClean="0"/>
              <a:pPr/>
              <a:t>‹#›</a:t>
            </a:fld>
            <a:endParaRPr lang="en-US" dirty="0"/>
          </a:p>
        </p:txBody>
      </p:sp>
      <p:sp>
        <p:nvSpPr>
          <p:cNvPr id="9" name="Picture Placeholder 8">
            <a:extLst>
              <a:ext uri="{FF2B5EF4-FFF2-40B4-BE49-F238E27FC236}">
                <a16:creationId xmlns:a16="http://schemas.microsoft.com/office/drawing/2014/main" id="{34180462-7ED3-975A-6B7D-7A51848E7231}"/>
              </a:ext>
            </a:extLst>
          </p:cNvPr>
          <p:cNvSpPr>
            <a:spLocks noGrp="1"/>
          </p:cNvSpPr>
          <p:nvPr>
            <p:ph type="pic" sz="quarter" idx="13"/>
          </p:nvPr>
        </p:nvSpPr>
        <p:spPr>
          <a:xfrm>
            <a:off x="365125" y="3276302"/>
            <a:ext cx="3718066" cy="1677729"/>
          </a:xfrm>
          <a:solidFill>
            <a:schemeClr val="bg2"/>
          </a:solidFill>
        </p:spPr>
        <p:txBody>
          <a:bodyPr/>
          <a:lstStyle/>
          <a:p>
            <a:r>
              <a:rPr lang="en-US"/>
              <a:t>Click icon to add picture</a:t>
            </a:r>
          </a:p>
        </p:txBody>
      </p:sp>
      <p:sp>
        <p:nvSpPr>
          <p:cNvPr id="11" name="Text Placeholder 10">
            <a:extLst>
              <a:ext uri="{FF2B5EF4-FFF2-40B4-BE49-F238E27FC236}">
                <a16:creationId xmlns:a16="http://schemas.microsoft.com/office/drawing/2014/main" id="{2040FA61-2C1D-37CC-AE66-C4B8DC51B384}"/>
              </a:ext>
            </a:extLst>
          </p:cNvPr>
          <p:cNvSpPr>
            <a:spLocks noGrp="1"/>
          </p:cNvSpPr>
          <p:nvPr>
            <p:ph type="body" sz="quarter" idx="14" hasCustomPrompt="1"/>
          </p:nvPr>
        </p:nvSpPr>
        <p:spPr>
          <a:xfrm>
            <a:off x="365126" y="1257431"/>
            <a:ext cx="3714256" cy="185887"/>
          </a:xfrm>
        </p:spPr>
        <p:txBody>
          <a:bodyPr>
            <a:noAutofit/>
          </a:bodyPr>
          <a:lstStyle>
            <a:lvl1pPr>
              <a:lnSpc>
                <a:spcPct val="100000"/>
              </a:lnSpc>
              <a:spcAft>
                <a:spcPts val="600"/>
              </a:spcAft>
              <a:defRPr sz="1000" cap="all" spc="0" baseline="0">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property name</a:t>
            </a:r>
          </a:p>
        </p:txBody>
      </p:sp>
      <p:sp>
        <p:nvSpPr>
          <p:cNvPr id="12" name="Text Placeholder 10">
            <a:extLst>
              <a:ext uri="{FF2B5EF4-FFF2-40B4-BE49-F238E27FC236}">
                <a16:creationId xmlns:a16="http://schemas.microsoft.com/office/drawing/2014/main" id="{98579E34-95C2-7ED5-866A-B5AC7EE08D49}"/>
              </a:ext>
            </a:extLst>
          </p:cNvPr>
          <p:cNvSpPr>
            <a:spLocks noGrp="1"/>
          </p:cNvSpPr>
          <p:nvPr>
            <p:ph type="body" sz="quarter" idx="15" hasCustomPrompt="1"/>
          </p:nvPr>
        </p:nvSpPr>
        <p:spPr>
          <a:xfrm>
            <a:off x="365126" y="1415733"/>
            <a:ext cx="3714256" cy="185887"/>
          </a:xfrm>
        </p:spPr>
        <p:txBody>
          <a:bodyPr>
            <a:noAutofit/>
          </a:bodyPr>
          <a:lstStyle>
            <a:lvl1pPr>
              <a:lnSpc>
                <a:spcPct val="100000"/>
              </a:lnSpc>
              <a:spcAft>
                <a:spcPts val="600"/>
              </a:spcAft>
              <a:defRPr sz="1000" cap="none" spc="0" baseline="0">
                <a:solidFill>
                  <a:schemeClr val="accent5"/>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Location</a:t>
            </a:r>
          </a:p>
        </p:txBody>
      </p:sp>
      <p:sp>
        <p:nvSpPr>
          <p:cNvPr id="13" name="Text Placeholder 10">
            <a:extLst>
              <a:ext uri="{FF2B5EF4-FFF2-40B4-BE49-F238E27FC236}">
                <a16:creationId xmlns:a16="http://schemas.microsoft.com/office/drawing/2014/main" id="{AFE28FB7-DACA-3FAD-557F-E31EE613E38D}"/>
              </a:ext>
            </a:extLst>
          </p:cNvPr>
          <p:cNvSpPr>
            <a:spLocks noGrp="1"/>
          </p:cNvSpPr>
          <p:nvPr>
            <p:ph type="body" sz="quarter" idx="16" hasCustomPrompt="1"/>
          </p:nvPr>
        </p:nvSpPr>
        <p:spPr>
          <a:xfrm>
            <a:off x="365125" y="5028071"/>
            <a:ext cx="3718066" cy="123050"/>
          </a:xfrm>
        </p:spPr>
        <p:txBody>
          <a:bodyPr>
            <a:noAutofit/>
          </a:bodyPr>
          <a:lstStyle>
            <a:lvl1pPr>
              <a:lnSpc>
                <a:spcPct val="100000"/>
              </a:lnSpc>
              <a:spcAft>
                <a:spcPts val="600"/>
              </a:spcAft>
              <a:defRPr sz="700"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photo </a:t>
            </a:r>
            <a:r>
              <a:rPr lang="en-US" dirty="0" err="1"/>
              <a:t>capiton</a:t>
            </a:r>
            <a:endParaRPr lang="en-US" dirty="0"/>
          </a:p>
        </p:txBody>
      </p:sp>
      <p:sp>
        <p:nvSpPr>
          <p:cNvPr id="14" name="Text Placeholder 10">
            <a:extLst>
              <a:ext uri="{FF2B5EF4-FFF2-40B4-BE49-F238E27FC236}">
                <a16:creationId xmlns:a16="http://schemas.microsoft.com/office/drawing/2014/main" id="{27C362C9-ADFA-FFEA-27AA-365524261432}"/>
              </a:ext>
            </a:extLst>
          </p:cNvPr>
          <p:cNvSpPr>
            <a:spLocks noGrp="1"/>
          </p:cNvSpPr>
          <p:nvPr>
            <p:ph type="body" sz="quarter" idx="17" hasCustomPrompt="1"/>
          </p:nvPr>
        </p:nvSpPr>
        <p:spPr>
          <a:xfrm>
            <a:off x="367030" y="5201804"/>
            <a:ext cx="3721876" cy="123050"/>
          </a:xfrm>
        </p:spPr>
        <p:txBody>
          <a:bodyPr>
            <a:noAutofit/>
          </a:bodyPr>
          <a:lstStyle>
            <a:lvl1pPr>
              <a:lnSpc>
                <a:spcPct val="100000"/>
              </a:lnSpc>
              <a:spcAft>
                <a:spcPts val="0"/>
              </a:spcAft>
              <a:defRPr sz="1000" u="sng"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15" name="Text Placeholder 10">
            <a:extLst>
              <a:ext uri="{FF2B5EF4-FFF2-40B4-BE49-F238E27FC236}">
                <a16:creationId xmlns:a16="http://schemas.microsoft.com/office/drawing/2014/main" id="{02E1AE1D-64EC-8A7B-6B6A-D2A4E87D4AEE}"/>
              </a:ext>
            </a:extLst>
          </p:cNvPr>
          <p:cNvSpPr>
            <a:spLocks noGrp="1"/>
          </p:cNvSpPr>
          <p:nvPr>
            <p:ph type="body" sz="quarter" idx="18" hasCustomPrompt="1"/>
          </p:nvPr>
        </p:nvSpPr>
        <p:spPr>
          <a:xfrm>
            <a:off x="365125" y="5371428"/>
            <a:ext cx="3723781" cy="424630"/>
          </a:xfrm>
        </p:spPr>
        <p:txBody>
          <a:bodyPr>
            <a:noAutofit/>
          </a:bodyPr>
          <a:lstStyle>
            <a:lvl1pPr>
              <a:lnSpc>
                <a:spcPct val="100000"/>
              </a:lnSpc>
              <a:spcAft>
                <a:spcPts val="0"/>
              </a:spcAft>
              <a:defRPr sz="1000" u="none"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cxnSp>
        <p:nvCxnSpPr>
          <p:cNvPr id="17" name="Straight Connector 16">
            <a:extLst>
              <a:ext uri="{FF2B5EF4-FFF2-40B4-BE49-F238E27FC236}">
                <a16:creationId xmlns:a16="http://schemas.microsoft.com/office/drawing/2014/main" id="{3587D734-C527-7FF8-00EF-02F8266D0DC0}"/>
              </a:ext>
            </a:extLst>
          </p:cNvPr>
          <p:cNvCxnSpPr/>
          <p:nvPr userDrawn="1"/>
        </p:nvCxnSpPr>
        <p:spPr>
          <a:xfrm>
            <a:off x="365125" y="1192530"/>
            <a:ext cx="37237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D8C7102-9E32-74BA-9EBA-C6B2BF6EAE62}"/>
              </a:ext>
            </a:extLst>
          </p:cNvPr>
          <p:cNvCxnSpPr/>
          <p:nvPr userDrawn="1"/>
        </p:nvCxnSpPr>
        <p:spPr>
          <a:xfrm>
            <a:off x="379030" y="5884433"/>
            <a:ext cx="11446258" cy="0"/>
          </a:xfrm>
          <a:prstGeom prst="straightConnector1">
            <a:avLst/>
          </a:prstGeom>
          <a:ln w="41275">
            <a:solidFill>
              <a:schemeClr val="accent5"/>
            </a:solidFill>
            <a:tailEnd type="triangle" w="med" len="sm"/>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0A390CD1-8432-24AC-B152-48C9EB571A3D}"/>
              </a:ext>
            </a:extLst>
          </p:cNvPr>
          <p:cNvSpPr>
            <a:spLocks noGrp="1"/>
          </p:cNvSpPr>
          <p:nvPr>
            <p:ph type="body" sz="quarter" idx="19" hasCustomPrompt="1"/>
          </p:nvPr>
        </p:nvSpPr>
        <p:spPr>
          <a:xfrm>
            <a:off x="367030" y="5994358"/>
            <a:ext cx="8535670" cy="228600"/>
          </a:xfrm>
        </p:spPr>
        <p:txBody>
          <a:bodyPr>
            <a:noAutofit/>
          </a:bodyPr>
          <a:lstStyle>
            <a:lvl1pPr>
              <a:lnSpc>
                <a:spcPct val="100000"/>
              </a:lnSpc>
              <a:spcAft>
                <a:spcPts val="0"/>
              </a:spcAft>
              <a:defRPr sz="1500" u="none" cap="all" spc="0" baseline="0">
                <a:solidFill>
                  <a:schemeClr val="accent5"/>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22" name="Picture Placeholder 8">
            <a:extLst>
              <a:ext uri="{FF2B5EF4-FFF2-40B4-BE49-F238E27FC236}">
                <a16:creationId xmlns:a16="http://schemas.microsoft.com/office/drawing/2014/main" id="{7FA9B64C-AD55-9CC1-59E2-2B07D2CDD2EC}"/>
              </a:ext>
            </a:extLst>
          </p:cNvPr>
          <p:cNvSpPr>
            <a:spLocks noGrp="1"/>
          </p:cNvSpPr>
          <p:nvPr>
            <p:ph type="pic" sz="quarter" idx="21"/>
          </p:nvPr>
        </p:nvSpPr>
        <p:spPr>
          <a:xfrm>
            <a:off x="4242816" y="3276302"/>
            <a:ext cx="3718066" cy="1684318"/>
          </a:xfrm>
          <a:solidFill>
            <a:schemeClr val="bg2"/>
          </a:solidFill>
        </p:spPr>
        <p:txBody>
          <a:bodyPr/>
          <a:lstStyle/>
          <a:p>
            <a:r>
              <a:rPr lang="en-US"/>
              <a:t>Click icon to add picture</a:t>
            </a:r>
          </a:p>
        </p:txBody>
      </p:sp>
      <p:sp>
        <p:nvSpPr>
          <p:cNvPr id="23" name="Text Placeholder 10">
            <a:extLst>
              <a:ext uri="{FF2B5EF4-FFF2-40B4-BE49-F238E27FC236}">
                <a16:creationId xmlns:a16="http://schemas.microsoft.com/office/drawing/2014/main" id="{E76FBF89-FF15-6ED4-C4E8-4DB5DFD01C0F}"/>
              </a:ext>
            </a:extLst>
          </p:cNvPr>
          <p:cNvSpPr>
            <a:spLocks noGrp="1"/>
          </p:cNvSpPr>
          <p:nvPr>
            <p:ph type="body" sz="quarter" idx="22" hasCustomPrompt="1"/>
          </p:nvPr>
        </p:nvSpPr>
        <p:spPr>
          <a:xfrm>
            <a:off x="4242816" y="1257431"/>
            <a:ext cx="3700351" cy="185887"/>
          </a:xfrm>
        </p:spPr>
        <p:txBody>
          <a:bodyPr>
            <a:noAutofit/>
          </a:bodyPr>
          <a:lstStyle>
            <a:lvl1pPr>
              <a:lnSpc>
                <a:spcPct val="100000"/>
              </a:lnSpc>
              <a:spcAft>
                <a:spcPts val="600"/>
              </a:spcAft>
              <a:defRPr sz="1000" cap="all" spc="0" baseline="0">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property name</a:t>
            </a:r>
          </a:p>
        </p:txBody>
      </p:sp>
      <p:sp>
        <p:nvSpPr>
          <p:cNvPr id="24" name="Text Placeholder 10">
            <a:extLst>
              <a:ext uri="{FF2B5EF4-FFF2-40B4-BE49-F238E27FC236}">
                <a16:creationId xmlns:a16="http://schemas.microsoft.com/office/drawing/2014/main" id="{4C8172D3-5FF6-183E-990C-A80CF18699AF}"/>
              </a:ext>
            </a:extLst>
          </p:cNvPr>
          <p:cNvSpPr>
            <a:spLocks noGrp="1"/>
          </p:cNvSpPr>
          <p:nvPr>
            <p:ph type="body" sz="quarter" idx="23" hasCustomPrompt="1"/>
          </p:nvPr>
        </p:nvSpPr>
        <p:spPr>
          <a:xfrm>
            <a:off x="4242816" y="1415733"/>
            <a:ext cx="3700351" cy="185887"/>
          </a:xfrm>
        </p:spPr>
        <p:txBody>
          <a:bodyPr>
            <a:noAutofit/>
          </a:bodyPr>
          <a:lstStyle>
            <a:lvl1pPr>
              <a:lnSpc>
                <a:spcPct val="100000"/>
              </a:lnSpc>
              <a:spcAft>
                <a:spcPts val="600"/>
              </a:spcAft>
              <a:defRPr sz="1000" cap="none" spc="0" baseline="0">
                <a:solidFill>
                  <a:schemeClr val="accent5"/>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Location</a:t>
            </a:r>
          </a:p>
        </p:txBody>
      </p:sp>
      <p:cxnSp>
        <p:nvCxnSpPr>
          <p:cNvPr id="25" name="Straight Connector 24">
            <a:extLst>
              <a:ext uri="{FF2B5EF4-FFF2-40B4-BE49-F238E27FC236}">
                <a16:creationId xmlns:a16="http://schemas.microsoft.com/office/drawing/2014/main" id="{EB6C7059-6573-6C73-9375-6B998A1B4940}"/>
              </a:ext>
            </a:extLst>
          </p:cNvPr>
          <p:cNvCxnSpPr>
            <a:cxnSpLocks/>
          </p:cNvCxnSpPr>
          <p:nvPr userDrawn="1"/>
        </p:nvCxnSpPr>
        <p:spPr>
          <a:xfrm>
            <a:off x="4242816" y="1192530"/>
            <a:ext cx="37237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A99BDF6E-10DC-8CDE-FBA8-E6721755BD80}"/>
              </a:ext>
            </a:extLst>
          </p:cNvPr>
          <p:cNvSpPr>
            <a:spLocks noGrp="1"/>
          </p:cNvSpPr>
          <p:nvPr>
            <p:ph type="pic" sz="quarter" idx="25"/>
          </p:nvPr>
        </p:nvSpPr>
        <p:spPr>
          <a:xfrm>
            <a:off x="8112621" y="3276302"/>
            <a:ext cx="3718066" cy="1684318"/>
          </a:xfrm>
          <a:solidFill>
            <a:schemeClr val="bg2"/>
          </a:solidFill>
        </p:spPr>
        <p:txBody>
          <a:bodyPr/>
          <a:lstStyle/>
          <a:p>
            <a:r>
              <a:rPr lang="en-US"/>
              <a:t>Click icon to add picture</a:t>
            </a:r>
          </a:p>
        </p:txBody>
      </p:sp>
      <p:sp>
        <p:nvSpPr>
          <p:cNvPr id="28" name="Text Placeholder 10">
            <a:extLst>
              <a:ext uri="{FF2B5EF4-FFF2-40B4-BE49-F238E27FC236}">
                <a16:creationId xmlns:a16="http://schemas.microsoft.com/office/drawing/2014/main" id="{7A33CB40-3C51-69C0-8895-A54E602B64D8}"/>
              </a:ext>
            </a:extLst>
          </p:cNvPr>
          <p:cNvSpPr>
            <a:spLocks noGrp="1"/>
          </p:cNvSpPr>
          <p:nvPr>
            <p:ph type="body" sz="quarter" idx="26" hasCustomPrompt="1"/>
          </p:nvPr>
        </p:nvSpPr>
        <p:spPr>
          <a:xfrm>
            <a:off x="8112621" y="1257431"/>
            <a:ext cx="3700351" cy="185887"/>
          </a:xfrm>
        </p:spPr>
        <p:txBody>
          <a:bodyPr>
            <a:noAutofit/>
          </a:bodyPr>
          <a:lstStyle>
            <a:lvl1pPr>
              <a:lnSpc>
                <a:spcPct val="100000"/>
              </a:lnSpc>
              <a:spcAft>
                <a:spcPts val="600"/>
              </a:spcAft>
              <a:defRPr sz="1000" cap="all" spc="0" baseline="0">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property name</a:t>
            </a:r>
          </a:p>
        </p:txBody>
      </p:sp>
      <p:sp>
        <p:nvSpPr>
          <p:cNvPr id="29" name="Text Placeholder 10">
            <a:extLst>
              <a:ext uri="{FF2B5EF4-FFF2-40B4-BE49-F238E27FC236}">
                <a16:creationId xmlns:a16="http://schemas.microsoft.com/office/drawing/2014/main" id="{1525E8BD-055A-8A88-D257-CE8AAF9B601F}"/>
              </a:ext>
            </a:extLst>
          </p:cNvPr>
          <p:cNvSpPr>
            <a:spLocks noGrp="1"/>
          </p:cNvSpPr>
          <p:nvPr>
            <p:ph type="body" sz="quarter" idx="27" hasCustomPrompt="1"/>
          </p:nvPr>
        </p:nvSpPr>
        <p:spPr>
          <a:xfrm>
            <a:off x="8112621" y="1415733"/>
            <a:ext cx="3700351" cy="185887"/>
          </a:xfrm>
        </p:spPr>
        <p:txBody>
          <a:bodyPr>
            <a:noAutofit/>
          </a:bodyPr>
          <a:lstStyle>
            <a:lvl1pPr>
              <a:lnSpc>
                <a:spcPct val="100000"/>
              </a:lnSpc>
              <a:spcAft>
                <a:spcPts val="600"/>
              </a:spcAft>
              <a:defRPr sz="1000" cap="none" spc="0" baseline="0">
                <a:solidFill>
                  <a:schemeClr val="accent5"/>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Location</a:t>
            </a:r>
          </a:p>
        </p:txBody>
      </p:sp>
      <p:cxnSp>
        <p:nvCxnSpPr>
          <p:cNvPr id="30" name="Straight Connector 29">
            <a:extLst>
              <a:ext uri="{FF2B5EF4-FFF2-40B4-BE49-F238E27FC236}">
                <a16:creationId xmlns:a16="http://schemas.microsoft.com/office/drawing/2014/main" id="{26FDA673-8A53-9477-EE86-7BD1105EC406}"/>
              </a:ext>
            </a:extLst>
          </p:cNvPr>
          <p:cNvCxnSpPr>
            <a:cxnSpLocks/>
          </p:cNvCxnSpPr>
          <p:nvPr userDrawn="1"/>
        </p:nvCxnSpPr>
        <p:spPr>
          <a:xfrm>
            <a:off x="8112621" y="1192530"/>
            <a:ext cx="37237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Placeholder 10">
            <a:extLst>
              <a:ext uri="{FF2B5EF4-FFF2-40B4-BE49-F238E27FC236}">
                <a16:creationId xmlns:a16="http://schemas.microsoft.com/office/drawing/2014/main" id="{A3361C52-2845-710C-04F2-2B48EEE108B9}"/>
              </a:ext>
            </a:extLst>
          </p:cNvPr>
          <p:cNvSpPr>
            <a:spLocks noGrp="1"/>
          </p:cNvSpPr>
          <p:nvPr>
            <p:ph type="body" sz="quarter" idx="28" hasCustomPrompt="1"/>
          </p:nvPr>
        </p:nvSpPr>
        <p:spPr>
          <a:xfrm>
            <a:off x="4242816" y="5028071"/>
            <a:ext cx="3718066" cy="123050"/>
          </a:xfrm>
        </p:spPr>
        <p:txBody>
          <a:bodyPr>
            <a:noAutofit/>
          </a:bodyPr>
          <a:lstStyle>
            <a:lvl1pPr>
              <a:lnSpc>
                <a:spcPct val="100000"/>
              </a:lnSpc>
              <a:spcAft>
                <a:spcPts val="600"/>
              </a:spcAft>
              <a:defRPr sz="700"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photo caption</a:t>
            </a:r>
          </a:p>
        </p:txBody>
      </p:sp>
      <p:sp>
        <p:nvSpPr>
          <p:cNvPr id="32" name="Text Placeholder 10">
            <a:extLst>
              <a:ext uri="{FF2B5EF4-FFF2-40B4-BE49-F238E27FC236}">
                <a16:creationId xmlns:a16="http://schemas.microsoft.com/office/drawing/2014/main" id="{0EB321BA-EEF5-E1B3-3D1A-590777D51C65}"/>
              </a:ext>
            </a:extLst>
          </p:cNvPr>
          <p:cNvSpPr>
            <a:spLocks noGrp="1"/>
          </p:cNvSpPr>
          <p:nvPr>
            <p:ph type="body" sz="quarter" idx="29" hasCustomPrompt="1"/>
          </p:nvPr>
        </p:nvSpPr>
        <p:spPr>
          <a:xfrm>
            <a:off x="4242816" y="5201804"/>
            <a:ext cx="3721876" cy="123050"/>
          </a:xfrm>
        </p:spPr>
        <p:txBody>
          <a:bodyPr>
            <a:noAutofit/>
          </a:bodyPr>
          <a:lstStyle>
            <a:lvl1pPr>
              <a:lnSpc>
                <a:spcPct val="100000"/>
              </a:lnSpc>
              <a:spcAft>
                <a:spcPts val="0"/>
              </a:spcAft>
              <a:defRPr sz="1000" u="sng"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33" name="Text Placeholder 10">
            <a:extLst>
              <a:ext uri="{FF2B5EF4-FFF2-40B4-BE49-F238E27FC236}">
                <a16:creationId xmlns:a16="http://schemas.microsoft.com/office/drawing/2014/main" id="{698BBBEA-EA0F-F9BD-4E04-DA27B03E66D9}"/>
              </a:ext>
            </a:extLst>
          </p:cNvPr>
          <p:cNvSpPr>
            <a:spLocks noGrp="1"/>
          </p:cNvSpPr>
          <p:nvPr>
            <p:ph type="body" sz="quarter" idx="30" hasCustomPrompt="1"/>
          </p:nvPr>
        </p:nvSpPr>
        <p:spPr>
          <a:xfrm>
            <a:off x="4242816" y="5371428"/>
            <a:ext cx="3723781" cy="424630"/>
          </a:xfrm>
        </p:spPr>
        <p:txBody>
          <a:bodyPr>
            <a:noAutofit/>
          </a:bodyPr>
          <a:lstStyle>
            <a:lvl1pPr>
              <a:lnSpc>
                <a:spcPct val="100000"/>
              </a:lnSpc>
              <a:spcAft>
                <a:spcPts val="0"/>
              </a:spcAft>
              <a:defRPr sz="1000" u="none"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34" name="Text Placeholder 10">
            <a:extLst>
              <a:ext uri="{FF2B5EF4-FFF2-40B4-BE49-F238E27FC236}">
                <a16:creationId xmlns:a16="http://schemas.microsoft.com/office/drawing/2014/main" id="{24672740-563B-B39F-937D-206087C22933}"/>
              </a:ext>
            </a:extLst>
          </p:cNvPr>
          <p:cNvSpPr>
            <a:spLocks noGrp="1"/>
          </p:cNvSpPr>
          <p:nvPr>
            <p:ph type="body" sz="quarter" idx="31" hasCustomPrompt="1"/>
          </p:nvPr>
        </p:nvSpPr>
        <p:spPr>
          <a:xfrm>
            <a:off x="8112621" y="5028071"/>
            <a:ext cx="3718066" cy="123050"/>
          </a:xfrm>
        </p:spPr>
        <p:txBody>
          <a:bodyPr>
            <a:noAutofit/>
          </a:bodyPr>
          <a:lstStyle>
            <a:lvl1pPr>
              <a:lnSpc>
                <a:spcPct val="100000"/>
              </a:lnSpc>
              <a:spcAft>
                <a:spcPts val="600"/>
              </a:spcAft>
              <a:defRPr sz="700"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photo caption</a:t>
            </a:r>
          </a:p>
        </p:txBody>
      </p:sp>
      <p:sp>
        <p:nvSpPr>
          <p:cNvPr id="35" name="Text Placeholder 10">
            <a:extLst>
              <a:ext uri="{FF2B5EF4-FFF2-40B4-BE49-F238E27FC236}">
                <a16:creationId xmlns:a16="http://schemas.microsoft.com/office/drawing/2014/main" id="{3BE32F0E-6EE0-1401-3CAB-7FFA3AE2B902}"/>
              </a:ext>
            </a:extLst>
          </p:cNvPr>
          <p:cNvSpPr>
            <a:spLocks noGrp="1"/>
          </p:cNvSpPr>
          <p:nvPr>
            <p:ph type="body" sz="quarter" idx="32" hasCustomPrompt="1"/>
          </p:nvPr>
        </p:nvSpPr>
        <p:spPr>
          <a:xfrm>
            <a:off x="8112621" y="5201804"/>
            <a:ext cx="3721876" cy="123050"/>
          </a:xfrm>
        </p:spPr>
        <p:txBody>
          <a:bodyPr>
            <a:noAutofit/>
          </a:bodyPr>
          <a:lstStyle>
            <a:lvl1pPr>
              <a:lnSpc>
                <a:spcPct val="100000"/>
              </a:lnSpc>
              <a:spcAft>
                <a:spcPts val="0"/>
              </a:spcAft>
              <a:defRPr sz="1000" u="sng"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36" name="Text Placeholder 10">
            <a:extLst>
              <a:ext uri="{FF2B5EF4-FFF2-40B4-BE49-F238E27FC236}">
                <a16:creationId xmlns:a16="http://schemas.microsoft.com/office/drawing/2014/main" id="{84FFC400-C107-A056-4458-756C2D815158}"/>
              </a:ext>
            </a:extLst>
          </p:cNvPr>
          <p:cNvSpPr>
            <a:spLocks noGrp="1"/>
          </p:cNvSpPr>
          <p:nvPr>
            <p:ph type="body" sz="quarter" idx="33" hasCustomPrompt="1"/>
          </p:nvPr>
        </p:nvSpPr>
        <p:spPr>
          <a:xfrm>
            <a:off x="8112621" y="5371428"/>
            <a:ext cx="3723781" cy="424630"/>
          </a:xfrm>
        </p:spPr>
        <p:txBody>
          <a:bodyPr>
            <a:noAutofit/>
          </a:bodyPr>
          <a:lstStyle>
            <a:lvl1pPr>
              <a:lnSpc>
                <a:spcPct val="100000"/>
              </a:lnSpc>
              <a:spcAft>
                <a:spcPts val="0"/>
              </a:spcAft>
              <a:defRPr sz="1000" u="none"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38" name="Text Placeholder 37">
            <a:extLst>
              <a:ext uri="{FF2B5EF4-FFF2-40B4-BE49-F238E27FC236}">
                <a16:creationId xmlns:a16="http://schemas.microsoft.com/office/drawing/2014/main" id="{3E6DBD7C-0347-8230-3CE6-4EE74AEC32CC}"/>
              </a:ext>
            </a:extLst>
          </p:cNvPr>
          <p:cNvSpPr>
            <a:spLocks noGrp="1"/>
          </p:cNvSpPr>
          <p:nvPr>
            <p:ph type="body" sz="quarter" idx="34"/>
          </p:nvPr>
        </p:nvSpPr>
        <p:spPr>
          <a:xfrm>
            <a:off x="361315" y="1737072"/>
            <a:ext cx="3721875" cy="1378549"/>
          </a:xfrm>
        </p:spPr>
        <p:txBody>
          <a:bodyPr rIns="45720">
            <a:noAutofit/>
          </a:bodyPr>
          <a:lstStyle>
            <a:lvl1pPr>
              <a:lnSpc>
                <a:spcPct val="100000"/>
              </a:lnSpc>
              <a:spcAft>
                <a:spcPts val="600"/>
              </a:spcAft>
              <a:defRPr sz="1150">
                <a:latin typeface="ABC Repro" panose="020B0504030202060203" pitchFamily="34" charset="0"/>
              </a:defRPr>
            </a:lvl1pPr>
          </a:lstStyle>
          <a:p>
            <a:pPr lvl="0"/>
            <a:r>
              <a:rPr lang="en-US"/>
              <a:t>Click to edit Master text styles</a:t>
            </a:r>
          </a:p>
        </p:txBody>
      </p:sp>
      <p:sp>
        <p:nvSpPr>
          <p:cNvPr id="39" name="Text Placeholder 37">
            <a:extLst>
              <a:ext uri="{FF2B5EF4-FFF2-40B4-BE49-F238E27FC236}">
                <a16:creationId xmlns:a16="http://schemas.microsoft.com/office/drawing/2014/main" id="{023CF658-6B51-BE1F-D799-1D46BBDC618F}"/>
              </a:ext>
            </a:extLst>
          </p:cNvPr>
          <p:cNvSpPr>
            <a:spLocks noGrp="1"/>
          </p:cNvSpPr>
          <p:nvPr>
            <p:ph type="body" sz="quarter" idx="35"/>
          </p:nvPr>
        </p:nvSpPr>
        <p:spPr>
          <a:xfrm>
            <a:off x="4242816" y="1737072"/>
            <a:ext cx="3721875" cy="1378549"/>
          </a:xfrm>
        </p:spPr>
        <p:txBody>
          <a:bodyPr rIns="45720">
            <a:noAutofit/>
          </a:bodyPr>
          <a:lstStyle>
            <a:lvl1pPr>
              <a:lnSpc>
                <a:spcPct val="100000"/>
              </a:lnSpc>
              <a:spcAft>
                <a:spcPts val="600"/>
              </a:spcAft>
              <a:defRPr sz="1150">
                <a:latin typeface="ABC Repro" panose="020B0504030202060203" pitchFamily="34" charset="0"/>
              </a:defRPr>
            </a:lvl1pPr>
          </a:lstStyle>
          <a:p>
            <a:pPr lvl="0"/>
            <a:r>
              <a:rPr lang="en-US"/>
              <a:t>Click to edit Master text styles</a:t>
            </a:r>
          </a:p>
        </p:txBody>
      </p:sp>
      <p:sp>
        <p:nvSpPr>
          <p:cNvPr id="40" name="Text Placeholder 37">
            <a:extLst>
              <a:ext uri="{FF2B5EF4-FFF2-40B4-BE49-F238E27FC236}">
                <a16:creationId xmlns:a16="http://schemas.microsoft.com/office/drawing/2014/main" id="{96347ED4-77EF-717A-3749-A29D50F26D00}"/>
              </a:ext>
            </a:extLst>
          </p:cNvPr>
          <p:cNvSpPr>
            <a:spLocks noGrp="1"/>
          </p:cNvSpPr>
          <p:nvPr>
            <p:ph type="body" sz="quarter" idx="36"/>
          </p:nvPr>
        </p:nvSpPr>
        <p:spPr>
          <a:xfrm>
            <a:off x="8112621" y="1737072"/>
            <a:ext cx="3721875" cy="1378549"/>
          </a:xfrm>
        </p:spPr>
        <p:txBody>
          <a:bodyPr>
            <a:noAutofit/>
          </a:bodyPr>
          <a:lstStyle>
            <a:lvl1pPr>
              <a:lnSpc>
                <a:spcPct val="100000"/>
              </a:lnSpc>
              <a:spcAft>
                <a:spcPts val="600"/>
              </a:spcAft>
              <a:defRPr sz="1150">
                <a:latin typeface="ABC Repro" panose="020B0504030202060203" pitchFamily="34" charset="0"/>
              </a:defRPr>
            </a:lvl1pPr>
          </a:lstStyle>
          <a:p>
            <a:pPr lvl="0"/>
            <a:r>
              <a:rPr lang="en-US"/>
              <a:t>Click to edit Master text styles</a:t>
            </a:r>
          </a:p>
        </p:txBody>
      </p:sp>
      <p:sp>
        <p:nvSpPr>
          <p:cNvPr id="4" name="Text Placeholder 3">
            <a:extLst>
              <a:ext uri="{FF2B5EF4-FFF2-40B4-BE49-F238E27FC236}">
                <a16:creationId xmlns:a16="http://schemas.microsoft.com/office/drawing/2014/main" id="{D9DCFF8A-7D67-7C16-B553-319E9AA29708}"/>
              </a:ext>
            </a:extLst>
          </p:cNvPr>
          <p:cNvSpPr>
            <a:spLocks noGrp="1"/>
          </p:cNvSpPr>
          <p:nvPr>
            <p:ph type="body" sz="quarter" idx="37"/>
          </p:nvPr>
        </p:nvSpPr>
        <p:spPr>
          <a:xfrm>
            <a:off x="361950" y="731520"/>
            <a:ext cx="5616575" cy="269875"/>
          </a:xfrm>
        </p:spPr>
        <p:txBody>
          <a:bodyPr/>
          <a:lstStyle>
            <a:lvl1pPr>
              <a:lnSpc>
                <a:spcPct val="90000"/>
              </a:lnSpc>
              <a:spcAft>
                <a:spcPts val="0"/>
              </a:spcAft>
              <a:defRPr sz="2200">
                <a:solidFill>
                  <a:schemeClr val="accent5"/>
                </a:solidFill>
              </a:defRPr>
            </a:lvl1pPr>
          </a:lstStyle>
          <a:p>
            <a:pPr lvl="0"/>
            <a:r>
              <a:rPr lang="en-US"/>
              <a:t>Click to edit Master text styles</a:t>
            </a:r>
          </a:p>
        </p:txBody>
      </p:sp>
    </p:spTree>
    <p:extLst>
      <p:ext uri="{BB962C8B-B14F-4D97-AF65-F5344CB8AC3E}">
        <p14:creationId xmlns:p14="http://schemas.microsoft.com/office/powerpoint/2010/main" val="2388020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rrent Market Comps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5" y="386643"/>
            <a:ext cx="5616575" cy="399250"/>
          </a:xfrm>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lvl1pPr>
          </a:lstStyle>
          <a:p>
            <a:fld id="{A2E07C27-D086-4A87-924A-7CB315628276}" type="slidenum">
              <a:rPr lang="en-US" smtClean="0"/>
              <a:pPr/>
              <a:t>‹#›</a:t>
            </a:fld>
            <a:endParaRPr lang="en-US" dirty="0"/>
          </a:p>
        </p:txBody>
      </p:sp>
      <p:sp>
        <p:nvSpPr>
          <p:cNvPr id="9" name="Picture Placeholder 8">
            <a:extLst>
              <a:ext uri="{FF2B5EF4-FFF2-40B4-BE49-F238E27FC236}">
                <a16:creationId xmlns:a16="http://schemas.microsoft.com/office/drawing/2014/main" id="{34180462-7ED3-975A-6B7D-7A51848E7231}"/>
              </a:ext>
            </a:extLst>
          </p:cNvPr>
          <p:cNvSpPr>
            <a:spLocks noGrp="1"/>
          </p:cNvSpPr>
          <p:nvPr>
            <p:ph type="pic" sz="quarter" idx="13"/>
          </p:nvPr>
        </p:nvSpPr>
        <p:spPr>
          <a:xfrm>
            <a:off x="365125" y="3276302"/>
            <a:ext cx="1773936" cy="1677729"/>
          </a:xfrm>
          <a:solidFill>
            <a:schemeClr val="bg2"/>
          </a:solidFill>
        </p:spPr>
        <p:txBody>
          <a:bodyPr/>
          <a:lstStyle/>
          <a:p>
            <a:r>
              <a:rPr lang="en-US"/>
              <a:t>Click icon to add picture</a:t>
            </a:r>
          </a:p>
        </p:txBody>
      </p:sp>
      <p:sp>
        <p:nvSpPr>
          <p:cNvPr id="11" name="Text Placeholder 10">
            <a:extLst>
              <a:ext uri="{FF2B5EF4-FFF2-40B4-BE49-F238E27FC236}">
                <a16:creationId xmlns:a16="http://schemas.microsoft.com/office/drawing/2014/main" id="{2040FA61-2C1D-37CC-AE66-C4B8DC51B384}"/>
              </a:ext>
            </a:extLst>
          </p:cNvPr>
          <p:cNvSpPr>
            <a:spLocks noGrp="1"/>
          </p:cNvSpPr>
          <p:nvPr>
            <p:ph type="body" sz="quarter" idx="14" hasCustomPrompt="1"/>
          </p:nvPr>
        </p:nvSpPr>
        <p:spPr>
          <a:xfrm>
            <a:off x="365126" y="1257431"/>
            <a:ext cx="3714256" cy="185887"/>
          </a:xfrm>
        </p:spPr>
        <p:txBody>
          <a:bodyPr>
            <a:noAutofit/>
          </a:bodyPr>
          <a:lstStyle>
            <a:lvl1pPr>
              <a:lnSpc>
                <a:spcPct val="100000"/>
              </a:lnSpc>
              <a:spcAft>
                <a:spcPts val="600"/>
              </a:spcAft>
              <a:defRPr sz="1000" cap="all" spc="0" baseline="0">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property name</a:t>
            </a:r>
          </a:p>
        </p:txBody>
      </p:sp>
      <p:sp>
        <p:nvSpPr>
          <p:cNvPr id="12" name="Text Placeholder 10">
            <a:extLst>
              <a:ext uri="{FF2B5EF4-FFF2-40B4-BE49-F238E27FC236}">
                <a16:creationId xmlns:a16="http://schemas.microsoft.com/office/drawing/2014/main" id="{98579E34-95C2-7ED5-866A-B5AC7EE08D49}"/>
              </a:ext>
            </a:extLst>
          </p:cNvPr>
          <p:cNvSpPr>
            <a:spLocks noGrp="1"/>
          </p:cNvSpPr>
          <p:nvPr>
            <p:ph type="body" sz="quarter" idx="15" hasCustomPrompt="1"/>
          </p:nvPr>
        </p:nvSpPr>
        <p:spPr>
          <a:xfrm>
            <a:off x="365126" y="1415733"/>
            <a:ext cx="3714256" cy="185887"/>
          </a:xfrm>
        </p:spPr>
        <p:txBody>
          <a:bodyPr>
            <a:noAutofit/>
          </a:bodyPr>
          <a:lstStyle>
            <a:lvl1pPr>
              <a:lnSpc>
                <a:spcPct val="100000"/>
              </a:lnSpc>
              <a:spcAft>
                <a:spcPts val="600"/>
              </a:spcAft>
              <a:defRPr sz="1000" cap="none" spc="0" baseline="0">
                <a:solidFill>
                  <a:schemeClr val="accent5"/>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Location</a:t>
            </a:r>
          </a:p>
        </p:txBody>
      </p:sp>
      <p:sp>
        <p:nvSpPr>
          <p:cNvPr id="13" name="Text Placeholder 10">
            <a:extLst>
              <a:ext uri="{FF2B5EF4-FFF2-40B4-BE49-F238E27FC236}">
                <a16:creationId xmlns:a16="http://schemas.microsoft.com/office/drawing/2014/main" id="{AFE28FB7-DACA-3FAD-557F-E31EE613E38D}"/>
              </a:ext>
            </a:extLst>
          </p:cNvPr>
          <p:cNvSpPr>
            <a:spLocks noGrp="1"/>
          </p:cNvSpPr>
          <p:nvPr>
            <p:ph type="body" sz="quarter" idx="16" hasCustomPrompt="1"/>
          </p:nvPr>
        </p:nvSpPr>
        <p:spPr>
          <a:xfrm>
            <a:off x="365125" y="5028071"/>
            <a:ext cx="3718066" cy="123050"/>
          </a:xfrm>
        </p:spPr>
        <p:txBody>
          <a:bodyPr>
            <a:noAutofit/>
          </a:bodyPr>
          <a:lstStyle>
            <a:lvl1pPr>
              <a:lnSpc>
                <a:spcPct val="100000"/>
              </a:lnSpc>
              <a:spcAft>
                <a:spcPts val="600"/>
              </a:spcAft>
              <a:defRPr sz="700"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photo </a:t>
            </a:r>
            <a:r>
              <a:rPr lang="en-US" dirty="0" err="1"/>
              <a:t>capiton</a:t>
            </a:r>
            <a:endParaRPr lang="en-US" dirty="0"/>
          </a:p>
        </p:txBody>
      </p:sp>
      <p:sp>
        <p:nvSpPr>
          <p:cNvPr id="14" name="Text Placeholder 10">
            <a:extLst>
              <a:ext uri="{FF2B5EF4-FFF2-40B4-BE49-F238E27FC236}">
                <a16:creationId xmlns:a16="http://schemas.microsoft.com/office/drawing/2014/main" id="{27C362C9-ADFA-FFEA-27AA-365524261432}"/>
              </a:ext>
            </a:extLst>
          </p:cNvPr>
          <p:cNvSpPr>
            <a:spLocks noGrp="1"/>
          </p:cNvSpPr>
          <p:nvPr>
            <p:ph type="body" sz="quarter" idx="17" hasCustomPrompt="1"/>
          </p:nvPr>
        </p:nvSpPr>
        <p:spPr>
          <a:xfrm>
            <a:off x="367030" y="5201804"/>
            <a:ext cx="3721876" cy="123050"/>
          </a:xfrm>
        </p:spPr>
        <p:txBody>
          <a:bodyPr>
            <a:noAutofit/>
          </a:bodyPr>
          <a:lstStyle>
            <a:lvl1pPr>
              <a:lnSpc>
                <a:spcPct val="100000"/>
              </a:lnSpc>
              <a:spcAft>
                <a:spcPts val="0"/>
              </a:spcAft>
              <a:defRPr sz="1000" u="sng"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15" name="Text Placeholder 10">
            <a:extLst>
              <a:ext uri="{FF2B5EF4-FFF2-40B4-BE49-F238E27FC236}">
                <a16:creationId xmlns:a16="http://schemas.microsoft.com/office/drawing/2014/main" id="{02E1AE1D-64EC-8A7B-6B6A-D2A4E87D4AEE}"/>
              </a:ext>
            </a:extLst>
          </p:cNvPr>
          <p:cNvSpPr>
            <a:spLocks noGrp="1"/>
          </p:cNvSpPr>
          <p:nvPr>
            <p:ph type="body" sz="quarter" idx="18" hasCustomPrompt="1"/>
          </p:nvPr>
        </p:nvSpPr>
        <p:spPr>
          <a:xfrm>
            <a:off x="365125" y="5371428"/>
            <a:ext cx="3723781" cy="424630"/>
          </a:xfrm>
        </p:spPr>
        <p:txBody>
          <a:bodyPr>
            <a:noAutofit/>
          </a:bodyPr>
          <a:lstStyle>
            <a:lvl1pPr>
              <a:lnSpc>
                <a:spcPct val="100000"/>
              </a:lnSpc>
              <a:spcAft>
                <a:spcPts val="0"/>
              </a:spcAft>
              <a:defRPr sz="1000" u="none"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cxnSp>
        <p:nvCxnSpPr>
          <p:cNvPr id="17" name="Straight Connector 16">
            <a:extLst>
              <a:ext uri="{FF2B5EF4-FFF2-40B4-BE49-F238E27FC236}">
                <a16:creationId xmlns:a16="http://schemas.microsoft.com/office/drawing/2014/main" id="{3587D734-C527-7FF8-00EF-02F8266D0DC0}"/>
              </a:ext>
            </a:extLst>
          </p:cNvPr>
          <p:cNvCxnSpPr/>
          <p:nvPr userDrawn="1"/>
        </p:nvCxnSpPr>
        <p:spPr>
          <a:xfrm>
            <a:off x="365125" y="1192530"/>
            <a:ext cx="37237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D8C7102-9E32-74BA-9EBA-C6B2BF6EAE62}"/>
              </a:ext>
            </a:extLst>
          </p:cNvPr>
          <p:cNvCxnSpPr/>
          <p:nvPr userDrawn="1"/>
        </p:nvCxnSpPr>
        <p:spPr>
          <a:xfrm>
            <a:off x="379030" y="5884433"/>
            <a:ext cx="11446258" cy="0"/>
          </a:xfrm>
          <a:prstGeom prst="straightConnector1">
            <a:avLst/>
          </a:prstGeom>
          <a:ln w="41275">
            <a:solidFill>
              <a:schemeClr val="accent5"/>
            </a:solidFill>
            <a:tailEnd type="triangle" w="med" len="sm"/>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0A390CD1-8432-24AC-B152-48C9EB571A3D}"/>
              </a:ext>
            </a:extLst>
          </p:cNvPr>
          <p:cNvSpPr>
            <a:spLocks noGrp="1"/>
          </p:cNvSpPr>
          <p:nvPr>
            <p:ph type="body" sz="quarter" idx="19" hasCustomPrompt="1"/>
          </p:nvPr>
        </p:nvSpPr>
        <p:spPr>
          <a:xfrm>
            <a:off x="367030" y="5994358"/>
            <a:ext cx="8535670" cy="228600"/>
          </a:xfrm>
        </p:spPr>
        <p:txBody>
          <a:bodyPr>
            <a:noAutofit/>
          </a:bodyPr>
          <a:lstStyle>
            <a:lvl1pPr>
              <a:lnSpc>
                <a:spcPct val="100000"/>
              </a:lnSpc>
              <a:spcAft>
                <a:spcPts val="0"/>
              </a:spcAft>
              <a:defRPr sz="1500" u="none" cap="all" spc="0" baseline="0">
                <a:solidFill>
                  <a:schemeClr val="accent5"/>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22" name="Picture Placeholder 8">
            <a:extLst>
              <a:ext uri="{FF2B5EF4-FFF2-40B4-BE49-F238E27FC236}">
                <a16:creationId xmlns:a16="http://schemas.microsoft.com/office/drawing/2014/main" id="{7FA9B64C-AD55-9CC1-59E2-2B07D2CDD2EC}"/>
              </a:ext>
            </a:extLst>
          </p:cNvPr>
          <p:cNvSpPr>
            <a:spLocks noGrp="1"/>
          </p:cNvSpPr>
          <p:nvPr>
            <p:ph type="pic" sz="quarter" idx="21"/>
          </p:nvPr>
        </p:nvSpPr>
        <p:spPr>
          <a:xfrm>
            <a:off x="4242816" y="3276302"/>
            <a:ext cx="1773936" cy="1684318"/>
          </a:xfrm>
          <a:solidFill>
            <a:schemeClr val="bg2"/>
          </a:solidFill>
        </p:spPr>
        <p:txBody>
          <a:bodyPr/>
          <a:lstStyle/>
          <a:p>
            <a:r>
              <a:rPr lang="en-US"/>
              <a:t>Click icon to add picture</a:t>
            </a:r>
          </a:p>
        </p:txBody>
      </p:sp>
      <p:sp>
        <p:nvSpPr>
          <p:cNvPr id="23" name="Text Placeholder 10">
            <a:extLst>
              <a:ext uri="{FF2B5EF4-FFF2-40B4-BE49-F238E27FC236}">
                <a16:creationId xmlns:a16="http://schemas.microsoft.com/office/drawing/2014/main" id="{E76FBF89-FF15-6ED4-C4E8-4DB5DFD01C0F}"/>
              </a:ext>
            </a:extLst>
          </p:cNvPr>
          <p:cNvSpPr>
            <a:spLocks noGrp="1"/>
          </p:cNvSpPr>
          <p:nvPr>
            <p:ph type="body" sz="quarter" idx="22" hasCustomPrompt="1"/>
          </p:nvPr>
        </p:nvSpPr>
        <p:spPr>
          <a:xfrm>
            <a:off x="4242816" y="1257431"/>
            <a:ext cx="3700351" cy="185887"/>
          </a:xfrm>
        </p:spPr>
        <p:txBody>
          <a:bodyPr>
            <a:noAutofit/>
          </a:bodyPr>
          <a:lstStyle>
            <a:lvl1pPr>
              <a:lnSpc>
                <a:spcPct val="100000"/>
              </a:lnSpc>
              <a:spcAft>
                <a:spcPts val="600"/>
              </a:spcAft>
              <a:defRPr sz="1000" cap="all" spc="0" baseline="0">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property name</a:t>
            </a:r>
          </a:p>
        </p:txBody>
      </p:sp>
      <p:sp>
        <p:nvSpPr>
          <p:cNvPr id="24" name="Text Placeholder 10">
            <a:extLst>
              <a:ext uri="{FF2B5EF4-FFF2-40B4-BE49-F238E27FC236}">
                <a16:creationId xmlns:a16="http://schemas.microsoft.com/office/drawing/2014/main" id="{4C8172D3-5FF6-183E-990C-A80CF18699AF}"/>
              </a:ext>
            </a:extLst>
          </p:cNvPr>
          <p:cNvSpPr>
            <a:spLocks noGrp="1"/>
          </p:cNvSpPr>
          <p:nvPr>
            <p:ph type="body" sz="quarter" idx="23" hasCustomPrompt="1"/>
          </p:nvPr>
        </p:nvSpPr>
        <p:spPr>
          <a:xfrm>
            <a:off x="4242816" y="1415733"/>
            <a:ext cx="3700351" cy="185887"/>
          </a:xfrm>
        </p:spPr>
        <p:txBody>
          <a:bodyPr>
            <a:noAutofit/>
          </a:bodyPr>
          <a:lstStyle>
            <a:lvl1pPr>
              <a:lnSpc>
                <a:spcPct val="100000"/>
              </a:lnSpc>
              <a:spcAft>
                <a:spcPts val="600"/>
              </a:spcAft>
              <a:defRPr sz="1000" cap="none" spc="0" baseline="0">
                <a:solidFill>
                  <a:schemeClr val="accent5"/>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Location</a:t>
            </a:r>
          </a:p>
        </p:txBody>
      </p:sp>
      <p:cxnSp>
        <p:nvCxnSpPr>
          <p:cNvPr id="25" name="Straight Connector 24">
            <a:extLst>
              <a:ext uri="{FF2B5EF4-FFF2-40B4-BE49-F238E27FC236}">
                <a16:creationId xmlns:a16="http://schemas.microsoft.com/office/drawing/2014/main" id="{EB6C7059-6573-6C73-9375-6B998A1B4940}"/>
              </a:ext>
            </a:extLst>
          </p:cNvPr>
          <p:cNvCxnSpPr>
            <a:cxnSpLocks/>
          </p:cNvCxnSpPr>
          <p:nvPr userDrawn="1"/>
        </p:nvCxnSpPr>
        <p:spPr>
          <a:xfrm>
            <a:off x="4242816" y="1192530"/>
            <a:ext cx="37237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A99BDF6E-10DC-8CDE-FBA8-E6721755BD80}"/>
              </a:ext>
            </a:extLst>
          </p:cNvPr>
          <p:cNvSpPr>
            <a:spLocks noGrp="1"/>
          </p:cNvSpPr>
          <p:nvPr>
            <p:ph type="pic" sz="quarter" idx="25"/>
          </p:nvPr>
        </p:nvSpPr>
        <p:spPr>
          <a:xfrm>
            <a:off x="8112621" y="3276302"/>
            <a:ext cx="1773936" cy="1684318"/>
          </a:xfrm>
          <a:solidFill>
            <a:schemeClr val="bg2"/>
          </a:solidFill>
        </p:spPr>
        <p:txBody>
          <a:bodyPr/>
          <a:lstStyle/>
          <a:p>
            <a:r>
              <a:rPr lang="en-US"/>
              <a:t>Click icon to add picture</a:t>
            </a:r>
          </a:p>
        </p:txBody>
      </p:sp>
      <p:sp>
        <p:nvSpPr>
          <p:cNvPr id="28" name="Text Placeholder 10">
            <a:extLst>
              <a:ext uri="{FF2B5EF4-FFF2-40B4-BE49-F238E27FC236}">
                <a16:creationId xmlns:a16="http://schemas.microsoft.com/office/drawing/2014/main" id="{7A33CB40-3C51-69C0-8895-A54E602B64D8}"/>
              </a:ext>
            </a:extLst>
          </p:cNvPr>
          <p:cNvSpPr>
            <a:spLocks noGrp="1"/>
          </p:cNvSpPr>
          <p:nvPr>
            <p:ph type="body" sz="quarter" idx="26" hasCustomPrompt="1"/>
          </p:nvPr>
        </p:nvSpPr>
        <p:spPr>
          <a:xfrm>
            <a:off x="8112621" y="1257431"/>
            <a:ext cx="3700351" cy="185887"/>
          </a:xfrm>
        </p:spPr>
        <p:txBody>
          <a:bodyPr>
            <a:noAutofit/>
          </a:bodyPr>
          <a:lstStyle>
            <a:lvl1pPr>
              <a:lnSpc>
                <a:spcPct val="100000"/>
              </a:lnSpc>
              <a:spcAft>
                <a:spcPts val="600"/>
              </a:spcAft>
              <a:defRPr sz="1000" cap="all" spc="0" baseline="0">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property name</a:t>
            </a:r>
          </a:p>
        </p:txBody>
      </p:sp>
      <p:sp>
        <p:nvSpPr>
          <p:cNvPr id="29" name="Text Placeholder 10">
            <a:extLst>
              <a:ext uri="{FF2B5EF4-FFF2-40B4-BE49-F238E27FC236}">
                <a16:creationId xmlns:a16="http://schemas.microsoft.com/office/drawing/2014/main" id="{1525E8BD-055A-8A88-D257-CE8AAF9B601F}"/>
              </a:ext>
            </a:extLst>
          </p:cNvPr>
          <p:cNvSpPr>
            <a:spLocks noGrp="1"/>
          </p:cNvSpPr>
          <p:nvPr>
            <p:ph type="body" sz="quarter" idx="27" hasCustomPrompt="1"/>
          </p:nvPr>
        </p:nvSpPr>
        <p:spPr>
          <a:xfrm>
            <a:off x="8112621" y="1415733"/>
            <a:ext cx="3700351" cy="185887"/>
          </a:xfrm>
        </p:spPr>
        <p:txBody>
          <a:bodyPr>
            <a:noAutofit/>
          </a:bodyPr>
          <a:lstStyle>
            <a:lvl1pPr>
              <a:lnSpc>
                <a:spcPct val="100000"/>
              </a:lnSpc>
              <a:spcAft>
                <a:spcPts val="600"/>
              </a:spcAft>
              <a:defRPr sz="1000" cap="none" spc="0" baseline="0">
                <a:solidFill>
                  <a:schemeClr val="accent5"/>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Location</a:t>
            </a:r>
          </a:p>
        </p:txBody>
      </p:sp>
      <p:cxnSp>
        <p:nvCxnSpPr>
          <p:cNvPr id="30" name="Straight Connector 29">
            <a:extLst>
              <a:ext uri="{FF2B5EF4-FFF2-40B4-BE49-F238E27FC236}">
                <a16:creationId xmlns:a16="http://schemas.microsoft.com/office/drawing/2014/main" id="{26FDA673-8A53-9477-EE86-7BD1105EC406}"/>
              </a:ext>
            </a:extLst>
          </p:cNvPr>
          <p:cNvCxnSpPr>
            <a:cxnSpLocks/>
          </p:cNvCxnSpPr>
          <p:nvPr userDrawn="1"/>
        </p:nvCxnSpPr>
        <p:spPr>
          <a:xfrm>
            <a:off x="8112621" y="1192530"/>
            <a:ext cx="37237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Placeholder 10">
            <a:extLst>
              <a:ext uri="{FF2B5EF4-FFF2-40B4-BE49-F238E27FC236}">
                <a16:creationId xmlns:a16="http://schemas.microsoft.com/office/drawing/2014/main" id="{A3361C52-2845-710C-04F2-2B48EEE108B9}"/>
              </a:ext>
            </a:extLst>
          </p:cNvPr>
          <p:cNvSpPr>
            <a:spLocks noGrp="1"/>
          </p:cNvSpPr>
          <p:nvPr>
            <p:ph type="body" sz="quarter" idx="28" hasCustomPrompt="1"/>
          </p:nvPr>
        </p:nvSpPr>
        <p:spPr>
          <a:xfrm>
            <a:off x="4242816" y="5028071"/>
            <a:ext cx="3718066" cy="123050"/>
          </a:xfrm>
        </p:spPr>
        <p:txBody>
          <a:bodyPr>
            <a:noAutofit/>
          </a:bodyPr>
          <a:lstStyle>
            <a:lvl1pPr>
              <a:lnSpc>
                <a:spcPct val="100000"/>
              </a:lnSpc>
              <a:spcAft>
                <a:spcPts val="600"/>
              </a:spcAft>
              <a:defRPr sz="700"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photo caption</a:t>
            </a:r>
          </a:p>
        </p:txBody>
      </p:sp>
      <p:sp>
        <p:nvSpPr>
          <p:cNvPr id="32" name="Text Placeholder 10">
            <a:extLst>
              <a:ext uri="{FF2B5EF4-FFF2-40B4-BE49-F238E27FC236}">
                <a16:creationId xmlns:a16="http://schemas.microsoft.com/office/drawing/2014/main" id="{0EB321BA-EEF5-E1B3-3D1A-590777D51C65}"/>
              </a:ext>
            </a:extLst>
          </p:cNvPr>
          <p:cNvSpPr>
            <a:spLocks noGrp="1"/>
          </p:cNvSpPr>
          <p:nvPr>
            <p:ph type="body" sz="quarter" idx="29" hasCustomPrompt="1"/>
          </p:nvPr>
        </p:nvSpPr>
        <p:spPr>
          <a:xfrm>
            <a:off x="4242816" y="5201804"/>
            <a:ext cx="3721876" cy="123050"/>
          </a:xfrm>
        </p:spPr>
        <p:txBody>
          <a:bodyPr>
            <a:noAutofit/>
          </a:bodyPr>
          <a:lstStyle>
            <a:lvl1pPr>
              <a:lnSpc>
                <a:spcPct val="100000"/>
              </a:lnSpc>
              <a:spcAft>
                <a:spcPts val="0"/>
              </a:spcAft>
              <a:defRPr sz="1000" u="sng"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33" name="Text Placeholder 10">
            <a:extLst>
              <a:ext uri="{FF2B5EF4-FFF2-40B4-BE49-F238E27FC236}">
                <a16:creationId xmlns:a16="http://schemas.microsoft.com/office/drawing/2014/main" id="{698BBBEA-EA0F-F9BD-4E04-DA27B03E66D9}"/>
              </a:ext>
            </a:extLst>
          </p:cNvPr>
          <p:cNvSpPr>
            <a:spLocks noGrp="1"/>
          </p:cNvSpPr>
          <p:nvPr>
            <p:ph type="body" sz="quarter" idx="30" hasCustomPrompt="1"/>
          </p:nvPr>
        </p:nvSpPr>
        <p:spPr>
          <a:xfrm>
            <a:off x="4242816" y="5371428"/>
            <a:ext cx="3723781" cy="424630"/>
          </a:xfrm>
        </p:spPr>
        <p:txBody>
          <a:bodyPr>
            <a:noAutofit/>
          </a:bodyPr>
          <a:lstStyle>
            <a:lvl1pPr>
              <a:lnSpc>
                <a:spcPct val="100000"/>
              </a:lnSpc>
              <a:spcAft>
                <a:spcPts val="0"/>
              </a:spcAft>
              <a:defRPr sz="1000" u="none"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34" name="Text Placeholder 10">
            <a:extLst>
              <a:ext uri="{FF2B5EF4-FFF2-40B4-BE49-F238E27FC236}">
                <a16:creationId xmlns:a16="http://schemas.microsoft.com/office/drawing/2014/main" id="{24672740-563B-B39F-937D-206087C22933}"/>
              </a:ext>
            </a:extLst>
          </p:cNvPr>
          <p:cNvSpPr>
            <a:spLocks noGrp="1"/>
          </p:cNvSpPr>
          <p:nvPr>
            <p:ph type="body" sz="quarter" idx="31" hasCustomPrompt="1"/>
          </p:nvPr>
        </p:nvSpPr>
        <p:spPr>
          <a:xfrm>
            <a:off x="8112621" y="5028071"/>
            <a:ext cx="3718066" cy="123050"/>
          </a:xfrm>
        </p:spPr>
        <p:txBody>
          <a:bodyPr>
            <a:noAutofit/>
          </a:bodyPr>
          <a:lstStyle>
            <a:lvl1pPr>
              <a:lnSpc>
                <a:spcPct val="100000"/>
              </a:lnSpc>
              <a:spcAft>
                <a:spcPts val="600"/>
              </a:spcAft>
              <a:defRPr sz="700"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photo caption</a:t>
            </a:r>
          </a:p>
        </p:txBody>
      </p:sp>
      <p:sp>
        <p:nvSpPr>
          <p:cNvPr id="35" name="Text Placeholder 10">
            <a:extLst>
              <a:ext uri="{FF2B5EF4-FFF2-40B4-BE49-F238E27FC236}">
                <a16:creationId xmlns:a16="http://schemas.microsoft.com/office/drawing/2014/main" id="{3BE32F0E-6EE0-1401-3CAB-7FFA3AE2B902}"/>
              </a:ext>
            </a:extLst>
          </p:cNvPr>
          <p:cNvSpPr>
            <a:spLocks noGrp="1"/>
          </p:cNvSpPr>
          <p:nvPr>
            <p:ph type="body" sz="quarter" idx="32" hasCustomPrompt="1"/>
          </p:nvPr>
        </p:nvSpPr>
        <p:spPr>
          <a:xfrm>
            <a:off x="8112621" y="5201804"/>
            <a:ext cx="3721876" cy="123050"/>
          </a:xfrm>
        </p:spPr>
        <p:txBody>
          <a:bodyPr>
            <a:noAutofit/>
          </a:bodyPr>
          <a:lstStyle>
            <a:lvl1pPr>
              <a:lnSpc>
                <a:spcPct val="100000"/>
              </a:lnSpc>
              <a:spcAft>
                <a:spcPts val="0"/>
              </a:spcAft>
              <a:defRPr sz="1000" u="sng"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36" name="Text Placeholder 10">
            <a:extLst>
              <a:ext uri="{FF2B5EF4-FFF2-40B4-BE49-F238E27FC236}">
                <a16:creationId xmlns:a16="http://schemas.microsoft.com/office/drawing/2014/main" id="{84FFC400-C107-A056-4458-756C2D815158}"/>
              </a:ext>
            </a:extLst>
          </p:cNvPr>
          <p:cNvSpPr>
            <a:spLocks noGrp="1"/>
          </p:cNvSpPr>
          <p:nvPr>
            <p:ph type="body" sz="quarter" idx="33" hasCustomPrompt="1"/>
          </p:nvPr>
        </p:nvSpPr>
        <p:spPr>
          <a:xfrm>
            <a:off x="8112621" y="5371428"/>
            <a:ext cx="3723781" cy="424630"/>
          </a:xfrm>
        </p:spPr>
        <p:txBody>
          <a:bodyPr>
            <a:noAutofit/>
          </a:bodyPr>
          <a:lstStyle>
            <a:lvl1pPr>
              <a:lnSpc>
                <a:spcPct val="100000"/>
              </a:lnSpc>
              <a:spcAft>
                <a:spcPts val="0"/>
              </a:spcAft>
              <a:defRPr sz="1000" u="none"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38" name="Text Placeholder 37">
            <a:extLst>
              <a:ext uri="{FF2B5EF4-FFF2-40B4-BE49-F238E27FC236}">
                <a16:creationId xmlns:a16="http://schemas.microsoft.com/office/drawing/2014/main" id="{3E6DBD7C-0347-8230-3CE6-4EE74AEC32CC}"/>
              </a:ext>
            </a:extLst>
          </p:cNvPr>
          <p:cNvSpPr>
            <a:spLocks noGrp="1"/>
          </p:cNvSpPr>
          <p:nvPr>
            <p:ph type="body" sz="quarter" idx="34"/>
          </p:nvPr>
        </p:nvSpPr>
        <p:spPr>
          <a:xfrm>
            <a:off x="361315" y="1737072"/>
            <a:ext cx="3721875" cy="1378549"/>
          </a:xfrm>
        </p:spPr>
        <p:txBody>
          <a:bodyPr rIns="45720">
            <a:noAutofit/>
          </a:bodyPr>
          <a:lstStyle>
            <a:lvl1pPr>
              <a:lnSpc>
                <a:spcPct val="100000"/>
              </a:lnSpc>
              <a:spcAft>
                <a:spcPts val="600"/>
              </a:spcAft>
              <a:defRPr sz="1150">
                <a:latin typeface="ABC Repro" panose="020B0504030202060203" pitchFamily="34" charset="0"/>
              </a:defRPr>
            </a:lvl1pPr>
          </a:lstStyle>
          <a:p>
            <a:pPr lvl="0"/>
            <a:r>
              <a:rPr lang="en-US"/>
              <a:t>Click to edit Master text styles</a:t>
            </a:r>
          </a:p>
        </p:txBody>
      </p:sp>
      <p:sp>
        <p:nvSpPr>
          <p:cNvPr id="39" name="Text Placeholder 37">
            <a:extLst>
              <a:ext uri="{FF2B5EF4-FFF2-40B4-BE49-F238E27FC236}">
                <a16:creationId xmlns:a16="http://schemas.microsoft.com/office/drawing/2014/main" id="{023CF658-6B51-BE1F-D799-1D46BBDC618F}"/>
              </a:ext>
            </a:extLst>
          </p:cNvPr>
          <p:cNvSpPr>
            <a:spLocks noGrp="1"/>
          </p:cNvSpPr>
          <p:nvPr>
            <p:ph type="body" sz="quarter" idx="35"/>
          </p:nvPr>
        </p:nvSpPr>
        <p:spPr>
          <a:xfrm>
            <a:off x="4242816" y="1737072"/>
            <a:ext cx="3721875" cy="1378549"/>
          </a:xfrm>
        </p:spPr>
        <p:txBody>
          <a:bodyPr rIns="45720">
            <a:noAutofit/>
          </a:bodyPr>
          <a:lstStyle>
            <a:lvl1pPr>
              <a:lnSpc>
                <a:spcPct val="100000"/>
              </a:lnSpc>
              <a:spcAft>
                <a:spcPts val="600"/>
              </a:spcAft>
              <a:defRPr sz="1150">
                <a:latin typeface="ABC Repro" panose="020B0504030202060203" pitchFamily="34" charset="0"/>
              </a:defRPr>
            </a:lvl1pPr>
          </a:lstStyle>
          <a:p>
            <a:pPr lvl="0"/>
            <a:r>
              <a:rPr lang="en-US"/>
              <a:t>Click to edit Master text styles</a:t>
            </a:r>
          </a:p>
        </p:txBody>
      </p:sp>
      <p:sp>
        <p:nvSpPr>
          <p:cNvPr id="40" name="Text Placeholder 37">
            <a:extLst>
              <a:ext uri="{FF2B5EF4-FFF2-40B4-BE49-F238E27FC236}">
                <a16:creationId xmlns:a16="http://schemas.microsoft.com/office/drawing/2014/main" id="{96347ED4-77EF-717A-3749-A29D50F26D00}"/>
              </a:ext>
            </a:extLst>
          </p:cNvPr>
          <p:cNvSpPr>
            <a:spLocks noGrp="1"/>
          </p:cNvSpPr>
          <p:nvPr>
            <p:ph type="body" sz="quarter" idx="36"/>
          </p:nvPr>
        </p:nvSpPr>
        <p:spPr>
          <a:xfrm>
            <a:off x="8112621" y="1737072"/>
            <a:ext cx="3721875" cy="1378549"/>
          </a:xfrm>
        </p:spPr>
        <p:txBody>
          <a:bodyPr>
            <a:noAutofit/>
          </a:bodyPr>
          <a:lstStyle>
            <a:lvl1pPr>
              <a:lnSpc>
                <a:spcPct val="100000"/>
              </a:lnSpc>
              <a:spcAft>
                <a:spcPts val="600"/>
              </a:spcAft>
              <a:defRPr sz="1150">
                <a:latin typeface="ABC Repro" panose="020B0504030202060203" pitchFamily="34" charset="0"/>
              </a:defRPr>
            </a:lvl1pPr>
          </a:lstStyle>
          <a:p>
            <a:pPr lvl="0"/>
            <a:r>
              <a:rPr lang="en-US"/>
              <a:t>Click to edit Master text styles</a:t>
            </a:r>
          </a:p>
        </p:txBody>
      </p:sp>
      <p:sp>
        <p:nvSpPr>
          <p:cNvPr id="4" name="Text Placeholder 3">
            <a:extLst>
              <a:ext uri="{FF2B5EF4-FFF2-40B4-BE49-F238E27FC236}">
                <a16:creationId xmlns:a16="http://schemas.microsoft.com/office/drawing/2014/main" id="{D9DCFF8A-7D67-7C16-B553-319E9AA29708}"/>
              </a:ext>
            </a:extLst>
          </p:cNvPr>
          <p:cNvSpPr>
            <a:spLocks noGrp="1"/>
          </p:cNvSpPr>
          <p:nvPr>
            <p:ph type="body" sz="quarter" idx="37"/>
          </p:nvPr>
        </p:nvSpPr>
        <p:spPr>
          <a:xfrm>
            <a:off x="361950" y="731520"/>
            <a:ext cx="5616575" cy="269875"/>
          </a:xfrm>
        </p:spPr>
        <p:txBody>
          <a:bodyPr/>
          <a:lstStyle>
            <a:lvl1pPr>
              <a:lnSpc>
                <a:spcPct val="90000"/>
              </a:lnSpc>
              <a:spcAft>
                <a:spcPts val="0"/>
              </a:spcAft>
              <a:defRPr sz="2200">
                <a:solidFill>
                  <a:schemeClr val="accent5"/>
                </a:solidFill>
              </a:defRPr>
            </a:lvl1pPr>
          </a:lstStyle>
          <a:p>
            <a:pPr lvl="0"/>
            <a:r>
              <a:rPr lang="en-US"/>
              <a:t>Click to edit Master text styles</a:t>
            </a:r>
          </a:p>
        </p:txBody>
      </p:sp>
      <p:sp>
        <p:nvSpPr>
          <p:cNvPr id="3" name="Picture Placeholder 8">
            <a:extLst>
              <a:ext uri="{FF2B5EF4-FFF2-40B4-BE49-F238E27FC236}">
                <a16:creationId xmlns:a16="http://schemas.microsoft.com/office/drawing/2014/main" id="{CEAA8AEE-C4C6-BCC4-D955-029F62BA7AB4}"/>
              </a:ext>
            </a:extLst>
          </p:cNvPr>
          <p:cNvSpPr>
            <a:spLocks noGrp="1"/>
          </p:cNvSpPr>
          <p:nvPr>
            <p:ph type="pic" sz="quarter" idx="38"/>
          </p:nvPr>
        </p:nvSpPr>
        <p:spPr>
          <a:xfrm>
            <a:off x="2304288" y="3276302"/>
            <a:ext cx="1773936" cy="1677729"/>
          </a:xfrm>
          <a:solidFill>
            <a:schemeClr val="bg2"/>
          </a:solidFill>
        </p:spPr>
        <p:txBody>
          <a:bodyPr/>
          <a:lstStyle/>
          <a:p>
            <a:r>
              <a:rPr lang="en-US"/>
              <a:t>Click icon to add picture</a:t>
            </a:r>
          </a:p>
        </p:txBody>
      </p:sp>
      <p:sp>
        <p:nvSpPr>
          <p:cNvPr id="8" name="Picture Placeholder 8">
            <a:extLst>
              <a:ext uri="{FF2B5EF4-FFF2-40B4-BE49-F238E27FC236}">
                <a16:creationId xmlns:a16="http://schemas.microsoft.com/office/drawing/2014/main" id="{4400B147-AEC4-43C6-61C4-AF918A03E07E}"/>
              </a:ext>
            </a:extLst>
          </p:cNvPr>
          <p:cNvSpPr>
            <a:spLocks noGrp="1"/>
          </p:cNvSpPr>
          <p:nvPr>
            <p:ph type="pic" sz="quarter" idx="39"/>
          </p:nvPr>
        </p:nvSpPr>
        <p:spPr>
          <a:xfrm>
            <a:off x="6172200" y="3276302"/>
            <a:ext cx="1773936" cy="1684318"/>
          </a:xfrm>
          <a:solidFill>
            <a:schemeClr val="bg2"/>
          </a:solidFill>
        </p:spPr>
        <p:txBody>
          <a:bodyPr/>
          <a:lstStyle/>
          <a:p>
            <a:r>
              <a:rPr lang="en-US"/>
              <a:t>Click icon to add picture</a:t>
            </a:r>
          </a:p>
        </p:txBody>
      </p:sp>
      <p:sp>
        <p:nvSpPr>
          <p:cNvPr id="10" name="Picture Placeholder 8">
            <a:extLst>
              <a:ext uri="{FF2B5EF4-FFF2-40B4-BE49-F238E27FC236}">
                <a16:creationId xmlns:a16="http://schemas.microsoft.com/office/drawing/2014/main" id="{091F483F-7B9B-9DAD-4A7C-3CF4B65FF8E3}"/>
              </a:ext>
            </a:extLst>
          </p:cNvPr>
          <p:cNvSpPr>
            <a:spLocks noGrp="1"/>
          </p:cNvSpPr>
          <p:nvPr>
            <p:ph type="pic" sz="quarter" idx="40"/>
          </p:nvPr>
        </p:nvSpPr>
        <p:spPr>
          <a:xfrm>
            <a:off x="10040112" y="3276302"/>
            <a:ext cx="1773936" cy="1684318"/>
          </a:xfrm>
          <a:solidFill>
            <a:schemeClr val="bg2"/>
          </a:solidFill>
        </p:spPr>
        <p:txBody>
          <a:bodyPr/>
          <a:lstStyle/>
          <a:p>
            <a:r>
              <a:rPr lang="en-US"/>
              <a:t>Click icon to add picture</a:t>
            </a:r>
          </a:p>
        </p:txBody>
      </p:sp>
    </p:spTree>
    <p:extLst>
      <p:ext uri="{BB962C8B-B14F-4D97-AF65-F5344CB8AC3E}">
        <p14:creationId xmlns:p14="http://schemas.microsoft.com/office/powerpoint/2010/main" val="1060451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rrent Market Comps V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5" y="386643"/>
            <a:ext cx="5616575" cy="399250"/>
          </a:xfrm>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lvl1pPr>
          </a:lstStyle>
          <a:p>
            <a:fld id="{A2E07C27-D086-4A87-924A-7CB315628276}" type="slidenum">
              <a:rPr lang="en-US" smtClean="0"/>
              <a:pPr/>
              <a:t>‹#›</a:t>
            </a:fld>
            <a:endParaRPr lang="en-US" dirty="0"/>
          </a:p>
        </p:txBody>
      </p:sp>
      <p:sp>
        <p:nvSpPr>
          <p:cNvPr id="9" name="Picture Placeholder 8">
            <a:extLst>
              <a:ext uri="{FF2B5EF4-FFF2-40B4-BE49-F238E27FC236}">
                <a16:creationId xmlns:a16="http://schemas.microsoft.com/office/drawing/2014/main" id="{34180462-7ED3-975A-6B7D-7A51848E7231}"/>
              </a:ext>
            </a:extLst>
          </p:cNvPr>
          <p:cNvSpPr>
            <a:spLocks noGrp="1"/>
          </p:cNvSpPr>
          <p:nvPr>
            <p:ph type="pic" sz="quarter" idx="13"/>
          </p:nvPr>
        </p:nvSpPr>
        <p:spPr>
          <a:xfrm>
            <a:off x="365125" y="3276302"/>
            <a:ext cx="1764792" cy="1677729"/>
          </a:xfrm>
          <a:solidFill>
            <a:schemeClr val="bg2"/>
          </a:solidFill>
        </p:spPr>
        <p:txBody>
          <a:bodyPr/>
          <a:lstStyle/>
          <a:p>
            <a:r>
              <a:rPr lang="en-US"/>
              <a:t>Click icon to add picture</a:t>
            </a:r>
          </a:p>
        </p:txBody>
      </p:sp>
      <p:sp>
        <p:nvSpPr>
          <p:cNvPr id="11" name="Text Placeholder 10">
            <a:extLst>
              <a:ext uri="{FF2B5EF4-FFF2-40B4-BE49-F238E27FC236}">
                <a16:creationId xmlns:a16="http://schemas.microsoft.com/office/drawing/2014/main" id="{2040FA61-2C1D-37CC-AE66-C4B8DC51B384}"/>
              </a:ext>
            </a:extLst>
          </p:cNvPr>
          <p:cNvSpPr>
            <a:spLocks noGrp="1"/>
          </p:cNvSpPr>
          <p:nvPr>
            <p:ph type="body" sz="quarter" idx="14" hasCustomPrompt="1"/>
          </p:nvPr>
        </p:nvSpPr>
        <p:spPr>
          <a:xfrm>
            <a:off x="365126" y="1257431"/>
            <a:ext cx="3714256" cy="185887"/>
          </a:xfrm>
        </p:spPr>
        <p:txBody>
          <a:bodyPr>
            <a:noAutofit/>
          </a:bodyPr>
          <a:lstStyle>
            <a:lvl1pPr>
              <a:lnSpc>
                <a:spcPct val="100000"/>
              </a:lnSpc>
              <a:spcAft>
                <a:spcPts val="600"/>
              </a:spcAft>
              <a:defRPr sz="1000" cap="all" spc="0" baseline="0">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property name</a:t>
            </a:r>
          </a:p>
        </p:txBody>
      </p:sp>
      <p:sp>
        <p:nvSpPr>
          <p:cNvPr id="12" name="Text Placeholder 10">
            <a:extLst>
              <a:ext uri="{FF2B5EF4-FFF2-40B4-BE49-F238E27FC236}">
                <a16:creationId xmlns:a16="http://schemas.microsoft.com/office/drawing/2014/main" id="{98579E34-95C2-7ED5-866A-B5AC7EE08D49}"/>
              </a:ext>
            </a:extLst>
          </p:cNvPr>
          <p:cNvSpPr>
            <a:spLocks noGrp="1"/>
          </p:cNvSpPr>
          <p:nvPr>
            <p:ph type="body" sz="quarter" idx="15" hasCustomPrompt="1"/>
          </p:nvPr>
        </p:nvSpPr>
        <p:spPr>
          <a:xfrm>
            <a:off x="365126" y="1415733"/>
            <a:ext cx="3714256" cy="185887"/>
          </a:xfrm>
        </p:spPr>
        <p:txBody>
          <a:bodyPr>
            <a:noAutofit/>
          </a:bodyPr>
          <a:lstStyle>
            <a:lvl1pPr>
              <a:lnSpc>
                <a:spcPct val="100000"/>
              </a:lnSpc>
              <a:spcAft>
                <a:spcPts val="600"/>
              </a:spcAft>
              <a:defRPr sz="1000" cap="none" spc="0" baseline="0">
                <a:solidFill>
                  <a:schemeClr val="accent5"/>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Location</a:t>
            </a:r>
          </a:p>
        </p:txBody>
      </p:sp>
      <p:sp>
        <p:nvSpPr>
          <p:cNvPr id="13" name="Text Placeholder 10">
            <a:extLst>
              <a:ext uri="{FF2B5EF4-FFF2-40B4-BE49-F238E27FC236}">
                <a16:creationId xmlns:a16="http://schemas.microsoft.com/office/drawing/2014/main" id="{AFE28FB7-DACA-3FAD-557F-E31EE613E38D}"/>
              </a:ext>
            </a:extLst>
          </p:cNvPr>
          <p:cNvSpPr>
            <a:spLocks noGrp="1"/>
          </p:cNvSpPr>
          <p:nvPr>
            <p:ph type="body" sz="quarter" idx="16" hasCustomPrompt="1"/>
          </p:nvPr>
        </p:nvSpPr>
        <p:spPr>
          <a:xfrm>
            <a:off x="365125" y="5028071"/>
            <a:ext cx="3718066" cy="123050"/>
          </a:xfrm>
        </p:spPr>
        <p:txBody>
          <a:bodyPr>
            <a:noAutofit/>
          </a:bodyPr>
          <a:lstStyle>
            <a:lvl1pPr>
              <a:lnSpc>
                <a:spcPct val="100000"/>
              </a:lnSpc>
              <a:spcAft>
                <a:spcPts val="600"/>
              </a:spcAft>
              <a:defRPr sz="700"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photo </a:t>
            </a:r>
            <a:r>
              <a:rPr lang="en-US" dirty="0" err="1"/>
              <a:t>capiton</a:t>
            </a:r>
            <a:endParaRPr lang="en-US" dirty="0"/>
          </a:p>
        </p:txBody>
      </p:sp>
      <p:sp>
        <p:nvSpPr>
          <p:cNvPr id="14" name="Text Placeholder 10">
            <a:extLst>
              <a:ext uri="{FF2B5EF4-FFF2-40B4-BE49-F238E27FC236}">
                <a16:creationId xmlns:a16="http://schemas.microsoft.com/office/drawing/2014/main" id="{27C362C9-ADFA-FFEA-27AA-365524261432}"/>
              </a:ext>
            </a:extLst>
          </p:cNvPr>
          <p:cNvSpPr>
            <a:spLocks noGrp="1"/>
          </p:cNvSpPr>
          <p:nvPr>
            <p:ph type="body" sz="quarter" idx="17" hasCustomPrompt="1"/>
          </p:nvPr>
        </p:nvSpPr>
        <p:spPr>
          <a:xfrm>
            <a:off x="367030" y="5201804"/>
            <a:ext cx="3721876" cy="123050"/>
          </a:xfrm>
        </p:spPr>
        <p:txBody>
          <a:bodyPr>
            <a:noAutofit/>
          </a:bodyPr>
          <a:lstStyle>
            <a:lvl1pPr>
              <a:lnSpc>
                <a:spcPct val="100000"/>
              </a:lnSpc>
              <a:spcAft>
                <a:spcPts val="0"/>
              </a:spcAft>
              <a:defRPr sz="1000" u="sng"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15" name="Text Placeholder 10">
            <a:extLst>
              <a:ext uri="{FF2B5EF4-FFF2-40B4-BE49-F238E27FC236}">
                <a16:creationId xmlns:a16="http://schemas.microsoft.com/office/drawing/2014/main" id="{02E1AE1D-64EC-8A7B-6B6A-D2A4E87D4AEE}"/>
              </a:ext>
            </a:extLst>
          </p:cNvPr>
          <p:cNvSpPr>
            <a:spLocks noGrp="1"/>
          </p:cNvSpPr>
          <p:nvPr>
            <p:ph type="body" sz="quarter" idx="18" hasCustomPrompt="1"/>
          </p:nvPr>
        </p:nvSpPr>
        <p:spPr>
          <a:xfrm>
            <a:off x="365125" y="5371428"/>
            <a:ext cx="3723781" cy="424630"/>
          </a:xfrm>
        </p:spPr>
        <p:txBody>
          <a:bodyPr>
            <a:noAutofit/>
          </a:bodyPr>
          <a:lstStyle>
            <a:lvl1pPr>
              <a:lnSpc>
                <a:spcPct val="100000"/>
              </a:lnSpc>
              <a:spcAft>
                <a:spcPts val="0"/>
              </a:spcAft>
              <a:defRPr sz="1000" u="none"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cxnSp>
        <p:nvCxnSpPr>
          <p:cNvPr id="17" name="Straight Connector 16">
            <a:extLst>
              <a:ext uri="{FF2B5EF4-FFF2-40B4-BE49-F238E27FC236}">
                <a16:creationId xmlns:a16="http://schemas.microsoft.com/office/drawing/2014/main" id="{3587D734-C527-7FF8-00EF-02F8266D0DC0}"/>
              </a:ext>
            </a:extLst>
          </p:cNvPr>
          <p:cNvCxnSpPr/>
          <p:nvPr userDrawn="1"/>
        </p:nvCxnSpPr>
        <p:spPr>
          <a:xfrm>
            <a:off x="365125" y="1192530"/>
            <a:ext cx="37237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D8C7102-9E32-74BA-9EBA-C6B2BF6EAE62}"/>
              </a:ext>
            </a:extLst>
          </p:cNvPr>
          <p:cNvCxnSpPr/>
          <p:nvPr userDrawn="1"/>
        </p:nvCxnSpPr>
        <p:spPr>
          <a:xfrm>
            <a:off x="379030" y="5884433"/>
            <a:ext cx="11446258" cy="0"/>
          </a:xfrm>
          <a:prstGeom prst="straightConnector1">
            <a:avLst/>
          </a:prstGeom>
          <a:ln w="41275">
            <a:solidFill>
              <a:schemeClr val="accent5"/>
            </a:solidFill>
            <a:tailEnd type="triangle" w="med" len="sm"/>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0A390CD1-8432-24AC-B152-48C9EB571A3D}"/>
              </a:ext>
            </a:extLst>
          </p:cNvPr>
          <p:cNvSpPr>
            <a:spLocks noGrp="1"/>
          </p:cNvSpPr>
          <p:nvPr>
            <p:ph type="body" sz="quarter" idx="19" hasCustomPrompt="1"/>
          </p:nvPr>
        </p:nvSpPr>
        <p:spPr>
          <a:xfrm>
            <a:off x="367030" y="5994358"/>
            <a:ext cx="8535670" cy="228600"/>
          </a:xfrm>
        </p:spPr>
        <p:txBody>
          <a:bodyPr>
            <a:noAutofit/>
          </a:bodyPr>
          <a:lstStyle>
            <a:lvl1pPr>
              <a:lnSpc>
                <a:spcPct val="100000"/>
              </a:lnSpc>
              <a:spcAft>
                <a:spcPts val="0"/>
              </a:spcAft>
              <a:defRPr sz="1500" u="none" cap="all" spc="0" baseline="0">
                <a:solidFill>
                  <a:schemeClr val="accent5"/>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22" name="Picture Placeholder 8">
            <a:extLst>
              <a:ext uri="{FF2B5EF4-FFF2-40B4-BE49-F238E27FC236}">
                <a16:creationId xmlns:a16="http://schemas.microsoft.com/office/drawing/2014/main" id="{7FA9B64C-AD55-9CC1-59E2-2B07D2CDD2EC}"/>
              </a:ext>
            </a:extLst>
          </p:cNvPr>
          <p:cNvSpPr>
            <a:spLocks noGrp="1"/>
          </p:cNvSpPr>
          <p:nvPr>
            <p:ph type="pic" sz="quarter" idx="21"/>
          </p:nvPr>
        </p:nvSpPr>
        <p:spPr>
          <a:xfrm>
            <a:off x="2313432" y="3276302"/>
            <a:ext cx="1755648" cy="768096"/>
          </a:xfrm>
          <a:solidFill>
            <a:schemeClr val="bg2"/>
          </a:solidFill>
        </p:spPr>
        <p:txBody>
          <a:bodyPr/>
          <a:lstStyle/>
          <a:p>
            <a:r>
              <a:rPr lang="en-US"/>
              <a:t>Click icon to add picture</a:t>
            </a:r>
          </a:p>
        </p:txBody>
      </p:sp>
      <p:sp>
        <p:nvSpPr>
          <p:cNvPr id="23" name="Text Placeholder 10">
            <a:extLst>
              <a:ext uri="{FF2B5EF4-FFF2-40B4-BE49-F238E27FC236}">
                <a16:creationId xmlns:a16="http://schemas.microsoft.com/office/drawing/2014/main" id="{E76FBF89-FF15-6ED4-C4E8-4DB5DFD01C0F}"/>
              </a:ext>
            </a:extLst>
          </p:cNvPr>
          <p:cNvSpPr>
            <a:spLocks noGrp="1"/>
          </p:cNvSpPr>
          <p:nvPr>
            <p:ph type="body" sz="quarter" idx="22" hasCustomPrompt="1"/>
          </p:nvPr>
        </p:nvSpPr>
        <p:spPr>
          <a:xfrm>
            <a:off x="4242816" y="1257431"/>
            <a:ext cx="3700351" cy="185887"/>
          </a:xfrm>
        </p:spPr>
        <p:txBody>
          <a:bodyPr>
            <a:noAutofit/>
          </a:bodyPr>
          <a:lstStyle>
            <a:lvl1pPr>
              <a:lnSpc>
                <a:spcPct val="100000"/>
              </a:lnSpc>
              <a:spcAft>
                <a:spcPts val="600"/>
              </a:spcAft>
              <a:defRPr sz="1000" cap="all" spc="0" baseline="0">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property name</a:t>
            </a:r>
          </a:p>
        </p:txBody>
      </p:sp>
      <p:sp>
        <p:nvSpPr>
          <p:cNvPr id="24" name="Text Placeholder 10">
            <a:extLst>
              <a:ext uri="{FF2B5EF4-FFF2-40B4-BE49-F238E27FC236}">
                <a16:creationId xmlns:a16="http://schemas.microsoft.com/office/drawing/2014/main" id="{4C8172D3-5FF6-183E-990C-A80CF18699AF}"/>
              </a:ext>
            </a:extLst>
          </p:cNvPr>
          <p:cNvSpPr>
            <a:spLocks noGrp="1"/>
          </p:cNvSpPr>
          <p:nvPr>
            <p:ph type="body" sz="quarter" idx="23" hasCustomPrompt="1"/>
          </p:nvPr>
        </p:nvSpPr>
        <p:spPr>
          <a:xfrm>
            <a:off x="4242816" y="1415733"/>
            <a:ext cx="3700351" cy="185887"/>
          </a:xfrm>
        </p:spPr>
        <p:txBody>
          <a:bodyPr>
            <a:noAutofit/>
          </a:bodyPr>
          <a:lstStyle>
            <a:lvl1pPr>
              <a:lnSpc>
                <a:spcPct val="100000"/>
              </a:lnSpc>
              <a:spcAft>
                <a:spcPts val="600"/>
              </a:spcAft>
              <a:defRPr sz="1000" cap="none" spc="0" baseline="0">
                <a:solidFill>
                  <a:schemeClr val="accent5"/>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Location</a:t>
            </a:r>
          </a:p>
        </p:txBody>
      </p:sp>
      <p:cxnSp>
        <p:nvCxnSpPr>
          <p:cNvPr id="25" name="Straight Connector 24">
            <a:extLst>
              <a:ext uri="{FF2B5EF4-FFF2-40B4-BE49-F238E27FC236}">
                <a16:creationId xmlns:a16="http://schemas.microsoft.com/office/drawing/2014/main" id="{EB6C7059-6573-6C73-9375-6B998A1B4940}"/>
              </a:ext>
            </a:extLst>
          </p:cNvPr>
          <p:cNvCxnSpPr>
            <a:cxnSpLocks/>
          </p:cNvCxnSpPr>
          <p:nvPr userDrawn="1"/>
        </p:nvCxnSpPr>
        <p:spPr>
          <a:xfrm>
            <a:off x="4242816" y="1192530"/>
            <a:ext cx="37237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10">
            <a:extLst>
              <a:ext uri="{FF2B5EF4-FFF2-40B4-BE49-F238E27FC236}">
                <a16:creationId xmlns:a16="http://schemas.microsoft.com/office/drawing/2014/main" id="{7A33CB40-3C51-69C0-8895-A54E602B64D8}"/>
              </a:ext>
            </a:extLst>
          </p:cNvPr>
          <p:cNvSpPr>
            <a:spLocks noGrp="1"/>
          </p:cNvSpPr>
          <p:nvPr>
            <p:ph type="body" sz="quarter" idx="26" hasCustomPrompt="1"/>
          </p:nvPr>
        </p:nvSpPr>
        <p:spPr>
          <a:xfrm>
            <a:off x="8112621" y="1257431"/>
            <a:ext cx="3700351" cy="185887"/>
          </a:xfrm>
        </p:spPr>
        <p:txBody>
          <a:bodyPr>
            <a:noAutofit/>
          </a:bodyPr>
          <a:lstStyle>
            <a:lvl1pPr>
              <a:lnSpc>
                <a:spcPct val="100000"/>
              </a:lnSpc>
              <a:spcAft>
                <a:spcPts val="600"/>
              </a:spcAft>
              <a:defRPr sz="1000" cap="all" spc="0" baseline="0">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property name</a:t>
            </a:r>
          </a:p>
        </p:txBody>
      </p:sp>
      <p:sp>
        <p:nvSpPr>
          <p:cNvPr id="29" name="Text Placeholder 10">
            <a:extLst>
              <a:ext uri="{FF2B5EF4-FFF2-40B4-BE49-F238E27FC236}">
                <a16:creationId xmlns:a16="http://schemas.microsoft.com/office/drawing/2014/main" id="{1525E8BD-055A-8A88-D257-CE8AAF9B601F}"/>
              </a:ext>
            </a:extLst>
          </p:cNvPr>
          <p:cNvSpPr>
            <a:spLocks noGrp="1"/>
          </p:cNvSpPr>
          <p:nvPr>
            <p:ph type="body" sz="quarter" idx="27" hasCustomPrompt="1"/>
          </p:nvPr>
        </p:nvSpPr>
        <p:spPr>
          <a:xfrm>
            <a:off x="8112621" y="1415733"/>
            <a:ext cx="3700351" cy="185887"/>
          </a:xfrm>
        </p:spPr>
        <p:txBody>
          <a:bodyPr>
            <a:noAutofit/>
          </a:bodyPr>
          <a:lstStyle>
            <a:lvl1pPr>
              <a:lnSpc>
                <a:spcPct val="100000"/>
              </a:lnSpc>
              <a:spcAft>
                <a:spcPts val="600"/>
              </a:spcAft>
              <a:defRPr sz="1000" cap="none" spc="0" baseline="0">
                <a:solidFill>
                  <a:schemeClr val="accent5"/>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Location</a:t>
            </a:r>
          </a:p>
        </p:txBody>
      </p:sp>
      <p:cxnSp>
        <p:nvCxnSpPr>
          <p:cNvPr id="30" name="Straight Connector 29">
            <a:extLst>
              <a:ext uri="{FF2B5EF4-FFF2-40B4-BE49-F238E27FC236}">
                <a16:creationId xmlns:a16="http://schemas.microsoft.com/office/drawing/2014/main" id="{26FDA673-8A53-9477-EE86-7BD1105EC406}"/>
              </a:ext>
            </a:extLst>
          </p:cNvPr>
          <p:cNvCxnSpPr>
            <a:cxnSpLocks/>
          </p:cNvCxnSpPr>
          <p:nvPr userDrawn="1"/>
        </p:nvCxnSpPr>
        <p:spPr>
          <a:xfrm>
            <a:off x="8112621" y="1192530"/>
            <a:ext cx="37237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Placeholder 10">
            <a:extLst>
              <a:ext uri="{FF2B5EF4-FFF2-40B4-BE49-F238E27FC236}">
                <a16:creationId xmlns:a16="http://schemas.microsoft.com/office/drawing/2014/main" id="{A3361C52-2845-710C-04F2-2B48EEE108B9}"/>
              </a:ext>
            </a:extLst>
          </p:cNvPr>
          <p:cNvSpPr>
            <a:spLocks noGrp="1"/>
          </p:cNvSpPr>
          <p:nvPr>
            <p:ph type="body" sz="quarter" idx="28" hasCustomPrompt="1"/>
          </p:nvPr>
        </p:nvSpPr>
        <p:spPr>
          <a:xfrm>
            <a:off x="4242816" y="5028071"/>
            <a:ext cx="3718066" cy="123050"/>
          </a:xfrm>
        </p:spPr>
        <p:txBody>
          <a:bodyPr>
            <a:noAutofit/>
          </a:bodyPr>
          <a:lstStyle>
            <a:lvl1pPr>
              <a:lnSpc>
                <a:spcPct val="100000"/>
              </a:lnSpc>
              <a:spcAft>
                <a:spcPts val="600"/>
              </a:spcAft>
              <a:defRPr sz="700"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photo caption</a:t>
            </a:r>
          </a:p>
        </p:txBody>
      </p:sp>
      <p:sp>
        <p:nvSpPr>
          <p:cNvPr id="32" name="Text Placeholder 10">
            <a:extLst>
              <a:ext uri="{FF2B5EF4-FFF2-40B4-BE49-F238E27FC236}">
                <a16:creationId xmlns:a16="http://schemas.microsoft.com/office/drawing/2014/main" id="{0EB321BA-EEF5-E1B3-3D1A-590777D51C65}"/>
              </a:ext>
            </a:extLst>
          </p:cNvPr>
          <p:cNvSpPr>
            <a:spLocks noGrp="1"/>
          </p:cNvSpPr>
          <p:nvPr>
            <p:ph type="body" sz="quarter" idx="29" hasCustomPrompt="1"/>
          </p:nvPr>
        </p:nvSpPr>
        <p:spPr>
          <a:xfrm>
            <a:off x="4242816" y="5201804"/>
            <a:ext cx="3721876" cy="123050"/>
          </a:xfrm>
        </p:spPr>
        <p:txBody>
          <a:bodyPr>
            <a:noAutofit/>
          </a:bodyPr>
          <a:lstStyle>
            <a:lvl1pPr>
              <a:lnSpc>
                <a:spcPct val="100000"/>
              </a:lnSpc>
              <a:spcAft>
                <a:spcPts val="0"/>
              </a:spcAft>
              <a:defRPr sz="1000" u="sng"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33" name="Text Placeholder 10">
            <a:extLst>
              <a:ext uri="{FF2B5EF4-FFF2-40B4-BE49-F238E27FC236}">
                <a16:creationId xmlns:a16="http://schemas.microsoft.com/office/drawing/2014/main" id="{698BBBEA-EA0F-F9BD-4E04-DA27B03E66D9}"/>
              </a:ext>
            </a:extLst>
          </p:cNvPr>
          <p:cNvSpPr>
            <a:spLocks noGrp="1"/>
          </p:cNvSpPr>
          <p:nvPr>
            <p:ph type="body" sz="quarter" idx="30" hasCustomPrompt="1"/>
          </p:nvPr>
        </p:nvSpPr>
        <p:spPr>
          <a:xfrm>
            <a:off x="4242816" y="5371428"/>
            <a:ext cx="3723781" cy="424630"/>
          </a:xfrm>
        </p:spPr>
        <p:txBody>
          <a:bodyPr>
            <a:noAutofit/>
          </a:bodyPr>
          <a:lstStyle>
            <a:lvl1pPr>
              <a:lnSpc>
                <a:spcPct val="100000"/>
              </a:lnSpc>
              <a:spcAft>
                <a:spcPts val="0"/>
              </a:spcAft>
              <a:defRPr sz="1000" u="none"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34" name="Text Placeholder 10">
            <a:extLst>
              <a:ext uri="{FF2B5EF4-FFF2-40B4-BE49-F238E27FC236}">
                <a16:creationId xmlns:a16="http://schemas.microsoft.com/office/drawing/2014/main" id="{24672740-563B-B39F-937D-206087C22933}"/>
              </a:ext>
            </a:extLst>
          </p:cNvPr>
          <p:cNvSpPr>
            <a:spLocks noGrp="1"/>
          </p:cNvSpPr>
          <p:nvPr>
            <p:ph type="body" sz="quarter" idx="31" hasCustomPrompt="1"/>
          </p:nvPr>
        </p:nvSpPr>
        <p:spPr>
          <a:xfrm>
            <a:off x="8112621" y="5028071"/>
            <a:ext cx="3718066" cy="123050"/>
          </a:xfrm>
        </p:spPr>
        <p:txBody>
          <a:bodyPr>
            <a:noAutofit/>
          </a:bodyPr>
          <a:lstStyle>
            <a:lvl1pPr>
              <a:lnSpc>
                <a:spcPct val="100000"/>
              </a:lnSpc>
              <a:spcAft>
                <a:spcPts val="600"/>
              </a:spcAft>
              <a:defRPr sz="700"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 photo caption</a:t>
            </a:r>
          </a:p>
        </p:txBody>
      </p:sp>
      <p:sp>
        <p:nvSpPr>
          <p:cNvPr id="35" name="Text Placeholder 10">
            <a:extLst>
              <a:ext uri="{FF2B5EF4-FFF2-40B4-BE49-F238E27FC236}">
                <a16:creationId xmlns:a16="http://schemas.microsoft.com/office/drawing/2014/main" id="{3BE32F0E-6EE0-1401-3CAB-7FFA3AE2B902}"/>
              </a:ext>
            </a:extLst>
          </p:cNvPr>
          <p:cNvSpPr>
            <a:spLocks noGrp="1"/>
          </p:cNvSpPr>
          <p:nvPr>
            <p:ph type="body" sz="quarter" idx="32" hasCustomPrompt="1"/>
          </p:nvPr>
        </p:nvSpPr>
        <p:spPr>
          <a:xfrm>
            <a:off x="8112621" y="5201804"/>
            <a:ext cx="3721876" cy="123050"/>
          </a:xfrm>
        </p:spPr>
        <p:txBody>
          <a:bodyPr>
            <a:noAutofit/>
          </a:bodyPr>
          <a:lstStyle>
            <a:lvl1pPr>
              <a:lnSpc>
                <a:spcPct val="100000"/>
              </a:lnSpc>
              <a:spcAft>
                <a:spcPts val="0"/>
              </a:spcAft>
              <a:defRPr sz="1000" u="sng"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36" name="Text Placeholder 10">
            <a:extLst>
              <a:ext uri="{FF2B5EF4-FFF2-40B4-BE49-F238E27FC236}">
                <a16:creationId xmlns:a16="http://schemas.microsoft.com/office/drawing/2014/main" id="{84FFC400-C107-A056-4458-756C2D815158}"/>
              </a:ext>
            </a:extLst>
          </p:cNvPr>
          <p:cNvSpPr>
            <a:spLocks noGrp="1"/>
          </p:cNvSpPr>
          <p:nvPr>
            <p:ph type="body" sz="quarter" idx="33" hasCustomPrompt="1"/>
          </p:nvPr>
        </p:nvSpPr>
        <p:spPr>
          <a:xfrm>
            <a:off x="8112621" y="5371428"/>
            <a:ext cx="3723781" cy="424630"/>
          </a:xfrm>
        </p:spPr>
        <p:txBody>
          <a:bodyPr>
            <a:noAutofit/>
          </a:bodyPr>
          <a:lstStyle>
            <a:lvl1pPr>
              <a:lnSpc>
                <a:spcPct val="100000"/>
              </a:lnSpc>
              <a:spcAft>
                <a:spcPts val="0"/>
              </a:spcAft>
              <a:defRPr sz="1000" u="none" cap="all" spc="0" baseline="0">
                <a:solidFill>
                  <a:schemeClr val="tx1"/>
                </a:solidFill>
                <a:latin typeface="ABC Repro" panose="020B0504030202060203" pitchFamily="34" charset="0"/>
                <a:ea typeface="ABC Repro Mono" panose="020B0509030202060203" pitchFamily="49" charset="0"/>
              </a:defRPr>
            </a:lvl1pPr>
            <a:lvl2pPr>
              <a:defRPr sz="1000" cap="all" spc="-530" baseline="0">
                <a:latin typeface="ABC Repro Mono" panose="020B0509030202060203" pitchFamily="49" charset="0"/>
                <a:ea typeface="ABC Repro Mono" panose="020B0509030202060203" pitchFamily="49" charset="0"/>
              </a:defRPr>
            </a:lvl2pPr>
            <a:lvl3pPr>
              <a:defRPr sz="1000" cap="all" spc="-530" baseline="0">
                <a:latin typeface="ABC Repro Mono" panose="020B0509030202060203" pitchFamily="49" charset="0"/>
                <a:ea typeface="ABC Repro Mono" panose="020B0509030202060203" pitchFamily="49" charset="0"/>
              </a:defRPr>
            </a:lvl3pPr>
            <a:lvl4pPr>
              <a:defRPr sz="1000" cap="all" spc="-530" baseline="0">
                <a:latin typeface="ABC Repro Mono" panose="020B0509030202060203" pitchFamily="49" charset="0"/>
                <a:ea typeface="ABC Repro Mono" panose="020B0509030202060203" pitchFamily="49" charset="0"/>
              </a:defRPr>
            </a:lvl4pPr>
            <a:lvl5pPr>
              <a:defRPr sz="1000" cap="all" spc="-530" baseline="0">
                <a:latin typeface="ABC Repro Mono" panose="020B0509030202060203" pitchFamily="49" charset="0"/>
                <a:ea typeface="ABC Repro Mono" panose="020B0509030202060203" pitchFamily="49" charset="0"/>
              </a:defRPr>
            </a:lvl5pPr>
          </a:lstStyle>
          <a:p>
            <a:pPr lvl="0"/>
            <a:r>
              <a:rPr lang="en-US" dirty="0"/>
              <a:t>CLICK TO EDIT</a:t>
            </a:r>
          </a:p>
        </p:txBody>
      </p:sp>
      <p:sp>
        <p:nvSpPr>
          <p:cNvPr id="38" name="Text Placeholder 37">
            <a:extLst>
              <a:ext uri="{FF2B5EF4-FFF2-40B4-BE49-F238E27FC236}">
                <a16:creationId xmlns:a16="http://schemas.microsoft.com/office/drawing/2014/main" id="{3E6DBD7C-0347-8230-3CE6-4EE74AEC32CC}"/>
              </a:ext>
            </a:extLst>
          </p:cNvPr>
          <p:cNvSpPr>
            <a:spLocks noGrp="1"/>
          </p:cNvSpPr>
          <p:nvPr>
            <p:ph type="body" sz="quarter" idx="34"/>
          </p:nvPr>
        </p:nvSpPr>
        <p:spPr>
          <a:xfrm>
            <a:off x="361315" y="1737072"/>
            <a:ext cx="3721875" cy="1378549"/>
          </a:xfrm>
        </p:spPr>
        <p:txBody>
          <a:bodyPr rIns="45720">
            <a:noAutofit/>
          </a:bodyPr>
          <a:lstStyle>
            <a:lvl1pPr>
              <a:lnSpc>
                <a:spcPct val="100000"/>
              </a:lnSpc>
              <a:spcAft>
                <a:spcPts val="600"/>
              </a:spcAft>
              <a:defRPr sz="1150">
                <a:latin typeface="ABC Repro" panose="020B0504030202060203" pitchFamily="34" charset="0"/>
              </a:defRPr>
            </a:lvl1pPr>
          </a:lstStyle>
          <a:p>
            <a:pPr lvl="0"/>
            <a:r>
              <a:rPr lang="en-US"/>
              <a:t>Click to edit Master text styles</a:t>
            </a:r>
          </a:p>
        </p:txBody>
      </p:sp>
      <p:sp>
        <p:nvSpPr>
          <p:cNvPr id="39" name="Text Placeholder 37">
            <a:extLst>
              <a:ext uri="{FF2B5EF4-FFF2-40B4-BE49-F238E27FC236}">
                <a16:creationId xmlns:a16="http://schemas.microsoft.com/office/drawing/2014/main" id="{023CF658-6B51-BE1F-D799-1D46BBDC618F}"/>
              </a:ext>
            </a:extLst>
          </p:cNvPr>
          <p:cNvSpPr>
            <a:spLocks noGrp="1"/>
          </p:cNvSpPr>
          <p:nvPr>
            <p:ph type="body" sz="quarter" idx="35"/>
          </p:nvPr>
        </p:nvSpPr>
        <p:spPr>
          <a:xfrm>
            <a:off x="4242816" y="1737072"/>
            <a:ext cx="3721875" cy="1378549"/>
          </a:xfrm>
        </p:spPr>
        <p:txBody>
          <a:bodyPr rIns="45720">
            <a:noAutofit/>
          </a:bodyPr>
          <a:lstStyle>
            <a:lvl1pPr>
              <a:lnSpc>
                <a:spcPct val="100000"/>
              </a:lnSpc>
              <a:spcAft>
                <a:spcPts val="600"/>
              </a:spcAft>
              <a:defRPr sz="1150">
                <a:latin typeface="ABC Repro" panose="020B0504030202060203" pitchFamily="34" charset="0"/>
              </a:defRPr>
            </a:lvl1pPr>
          </a:lstStyle>
          <a:p>
            <a:pPr lvl="0"/>
            <a:r>
              <a:rPr lang="en-US"/>
              <a:t>Click to edit Master text styles</a:t>
            </a:r>
          </a:p>
        </p:txBody>
      </p:sp>
      <p:sp>
        <p:nvSpPr>
          <p:cNvPr id="40" name="Text Placeholder 37">
            <a:extLst>
              <a:ext uri="{FF2B5EF4-FFF2-40B4-BE49-F238E27FC236}">
                <a16:creationId xmlns:a16="http://schemas.microsoft.com/office/drawing/2014/main" id="{96347ED4-77EF-717A-3749-A29D50F26D00}"/>
              </a:ext>
            </a:extLst>
          </p:cNvPr>
          <p:cNvSpPr>
            <a:spLocks noGrp="1"/>
          </p:cNvSpPr>
          <p:nvPr>
            <p:ph type="body" sz="quarter" idx="36"/>
          </p:nvPr>
        </p:nvSpPr>
        <p:spPr>
          <a:xfrm>
            <a:off x="8112621" y="1737072"/>
            <a:ext cx="3721875" cy="1378549"/>
          </a:xfrm>
        </p:spPr>
        <p:txBody>
          <a:bodyPr>
            <a:noAutofit/>
          </a:bodyPr>
          <a:lstStyle>
            <a:lvl1pPr>
              <a:lnSpc>
                <a:spcPct val="100000"/>
              </a:lnSpc>
              <a:spcAft>
                <a:spcPts val="600"/>
              </a:spcAft>
              <a:defRPr sz="1150">
                <a:latin typeface="ABC Repro" panose="020B0504030202060203" pitchFamily="34" charset="0"/>
              </a:defRPr>
            </a:lvl1pPr>
          </a:lstStyle>
          <a:p>
            <a:pPr lvl="0"/>
            <a:r>
              <a:rPr lang="en-US"/>
              <a:t>Click to edit Master text styles</a:t>
            </a:r>
          </a:p>
        </p:txBody>
      </p:sp>
      <p:sp>
        <p:nvSpPr>
          <p:cNvPr id="4" name="Text Placeholder 3">
            <a:extLst>
              <a:ext uri="{FF2B5EF4-FFF2-40B4-BE49-F238E27FC236}">
                <a16:creationId xmlns:a16="http://schemas.microsoft.com/office/drawing/2014/main" id="{D9DCFF8A-7D67-7C16-B553-319E9AA29708}"/>
              </a:ext>
            </a:extLst>
          </p:cNvPr>
          <p:cNvSpPr>
            <a:spLocks noGrp="1"/>
          </p:cNvSpPr>
          <p:nvPr>
            <p:ph type="body" sz="quarter" idx="37"/>
          </p:nvPr>
        </p:nvSpPr>
        <p:spPr>
          <a:xfrm>
            <a:off x="361950" y="731520"/>
            <a:ext cx="5616575" cy="269875"/>
          </a:xfrm>
        </p:spPr>
        <p:txBody>
          <a:bodyPr/>
          <a:lstStyle>
            <a:lvl1pPr>
              <a:lnSpc>
                <a:spcPct val="90000"/>
              </a:lnSpc>
              <a:spcAft>
                <a:spcPts val="0"/>
              </a:spcAft>
              <a:defRPr sz="2200">
                <a:solidFill>
                  <a:schemeClr val="accent5"/>
                </a:solidFill>
              </a:defRPr>
            </a:lvl1pPr>
          </a:lstStyle>
          <a:p>
            <a:pPr lvl="0"/>
            <a:r>
              <a:rPr lang="en-US"/>
              <a:t>Click to edit Master text styles</a:t>
            </a:r>
          </a:p>
        </p:txBody>
      </p:sp>
      <p:sp>
        <p:nvSpPr>
          <p:cNvPr id="3" name="Picture Placeholder 8">
            <a:extLst>
              <a:ext uri="{FF2B5EF4-FFF2-40B4-BE49-F238E27FC236}">
                <a16:creationId xmlns:a16="http://schemas.microsoft.com/office/drawing/2014/main" id="{D7CA3BA4-82DA-83B9-A19C-22545CA5FA33}"/>
              </a:ext>
            </a:extLst>
          </p:cNvPr>
          <p:cNvSpPr>
            <a:spLocks noGrp="1"/>
          </p:cNvSpPr>
          <p:nvPr>
            <p:ph type="pic" sz="quarter" idx="38"/>
          </p:nvPr>
        </p:nvSpPr>
        <p:spPr>
          <a:xfrm>
            <a:off x="2313432" y="4170941"/>
            <a:ext cx="1755648" cy="768096"/>
          </a:xfrm>
          <a:solidFill>
            <a:schemeClr val="bg2"/>
          </a:solidFill>
        </p:spPr>
        <p:txBody>
          <a:bodyPr/>
          <a:lstStyle/>
          <a:p>
            <a:r>
              <a:rPr lang="en-US"/>
              <a:t>Click icon to add picture</a:t>
            </a:r>
          </a:p>
        </p:txBody>
      </p:sp>
      <p:sp>
        <p:nvSpPr>
          <p:cNvPr id="8" name="Picture Placeholder 8">
            <a:extLst>
              <a:ext uri="{FF2B5EF4-FFF2-40B4-BE49-F238E27FC236}">
                <a16:creationId xmlns:a16="http://schemas.microsoft.com/office/drawing/2014/main" id="{C310A671-6629-2566-5C02-C4B9053ECF2A}"/>
              </a:ext>
            </a:extLst>
          </p:cNvPr>
          <p:cNvSpPr>
            <a:spLocks noGrp="1"/>
          </p:cNvSpPr>
          <p:nvPr>
            <p:ph type="pic" sz="quarter" idx="39"/>
          </p:nvPr>
        </p:nvSpPr>
        <p:spPr>
          <a:xfrm>
            <a:off x="4239212" y="3276302"/>
            <a:ext cx="1764792" cy="1677729"/>
          </a:xfrm>
          <a:solidFill>
            <a:schemeClr val="bg2"/>
          </a:solidFill>
        </p:spPr>
        <p:txBody>
          <a:bodyPr/>
          <a:lstStyle/>
          <a:p>
            <a:r>
              <a:rPr lang="en-US"/>
              <a:t>Click icon to add picture</a:t>
            </a:r>
          </a:p>
        </p:txBody>
      </p:sp>
      <p:sp>
        <p:nvSpPr>
          <p:cNvPr id="10" name="Picture Placeholder 8">
            <a:extLst>
              <a:ext uri="{FF2B5EF4-FFF2-40B4-BE49-F238E27FC236}">
                <a16:creationId xmlns:a16="http://schemas.microsoft.com/office/drawing/2014/main" id="{E2BF4A80-E610-0DF1-0226-602E93924879}"/>
              </a:ext>
            </a:extLst>
          </p:cNvPr>
          <p:cNvSpPr>
            <a:spLocks noGrp="1"/>
          </p:cNvSpPr>
          <p:nvPr>
            <p:ph type="pic" sz="quarter" idx="40"/>
          </p:nvPr>
        </p:nvSpPr>
        <p:spPr>
          <a:xfrm>
            <a:off x="6187519" y="3276302"/>
            <a:ext cx="1755648" cy="768096"/>
          </a:xfrm>
          <a:solidFill>
            <a:schemeClr val="bg2"/>
          </a:solidFill>
        </p:spPr>
        <p:txBody>
          <a:bodyPr/>
          <a:lstStyle/>
          <a:p>
            <a:r>
              <a:rPr lang="en-US"/>
              <a:t>Click icon to add picture</a:t>
            </a:r>
          </a:p>
        </p:txBody>
      </p:sp>
      <p:sp>
        <p:nvSpPr>
          <p:cNvPr id="16" name="Picture Placeholder 8">
            <a:extLst>
              <a:ext uri="{FF2B5EF4-FFF2-40B4-BE49-F238E27FC236}">
                <a16:creationId xmlns:a16="http://schemas.microsoft.com/office/drawing/2014/main" id="{BA985479-0B14-1119-0FC2-799C557D47DB}"/>
              </a:ext>
            </a:extLst>
          </p:cNvPr>
          <p:cNvSpPr>
            <a:spLocks noGrp="1"/>
          </p:cNvSpPr>
          <p:nvPr>
            <p:ph type="pic" sz="quarter" idx="41"/>
          </p:nvPr>
        </p:nvSpPr>
        <p:spPr>
          <a:xfrm>
            <a:off x="6187519" y="4170941"/>
            <a:ext cx="1755648" cy="768096"/>
          </a:xfrm>
          <a:solidFill>
            <a:schemeClr val="bg2"/>
          </a:solidFill>
        </p:spPr>
        <p:txBody>
          <a:bodyPr/>
          <a:lstStyle/>
          <a:p>
            <a:r>
              <a:rPr lang="en-US"/>
              <a:t>Click icon to add picture</a:t>
            </a:r>
          </a:p>
        </p:txBody>
      </p:sp>
      <p:sp>
        <p:nvSpPr>
          <p:cNvPr id="18" name="Picture Placeholder 8">
            <a:extLst>
              <a:ext uri="{FF2B5EF4-FFF2-40B4-BE49-F238E27FC236}">
                <a16:creationId xmlns:a16="http://schemas.microsoft.com/office/drawing/2014/main" id="{AF225C10-C0E4-2202-E54E-731FDFDA80F0}"/>
              </a:ext>
            </a:extLst>
          </p:cNvPr>
          <p:cNvSpPr>
            <a:spLocks noGrp="1"/>
          </p:cNvSpPr>
          <p:nvPr>
            <p:ph type="pic" sz="quarter" idx="42"/>
          </p:nvPr>
        </p:nvSpPr>
        <p:spPr>
          <a:xfrm>
            <a:off x="8121333" y="3276302"/>
            <a:ext cx="1764792" cy="1677729"/>
          </a:xfrm>
          <a:solidFill>
            <a:schemeClr val="bg2"/>
          </a:solidFill>
        </p:spPr>
        <p:txBody>
          <a:bodyPr/>
          <a:lstStyle/>
          <a:p>
            <a:r>
              <a:rPr lang="en-US"/>
              <a:t>Click icon to add picture</a:t>
            </a:r>
          </a:p>
        </p:txBody>
      </p:sp>
      <p:sp>
        <p:nvSpPr>
          <p:cNvPr id="21" name="Picture Placeholder 8">
            <a:extLst>
              <a:ext uri="{FF2B5EF4-FFF2-40B4-BE49-F238E27FC236}">
                <a16:creationId xmlns:a16="http://schemas.microsoft.com/office/drawing/2014/main" id="{292FF826-9D02-E8F0-10E4-E29FED095C95}"/>
              </a:ext>
            </a:extLst>
          </p:cNvPr>
          <p:cNvSpPr>
            <a:spLocks noGrp="1"/>
          </p:cNvSpPr>
          <p:nvPr>
            <p:ph type="pic" sz="quarter" idx="43"/>
          </p:nvPr>
        </p:nvSpPr>
        <p:spPr>
          <a:xfrm>
            <a:off x="10069640" y="3276302"/>
            <a:ext cx="1755648" cy="768096"/>
          </a:xfrm>
          <a:solidFill>
            <a:schemeClr val="bg2"/>
          </a:solidFill>
        </p:spPr>
        <p:txBody>
          <a:bodyPr/>
          <a:lstStyle/>
          <a:p>
            <a:r>
              <a:rPr lang="en-US"/>
              <a:t>Click icon to add picture</a:t>
            </a:r>
          </a:p>
        </p:txBody>
      </p:sp>
      <p:sp>
        <p:nvSpPr>
          <p:cNvPr id="26" name="Picture Placeholder 8">
            <a:extLst>
              <a:ext uri="{FF2B5EF4-FFF2-40B4-BE49-F238E27FC236}">
                <a16:creationId xmlns:a16="http://schemas.microsoft.com/office/drawing/2014/main" id="{C1C7FB33-A680-13FB-D8AE-55600A1FB1E3}"/>
              </a:ext>
            </a:extLst>
          </p:cNvPr>
          <p:cNvSpPr>
            <a:spLocks noGrp="1"/>
          </p:cNvSpPr>
          <p:nvPr>
            <p:ph type="pic" sz="quarter" idx="44"/>
          </p:nvPr>
        </p:nvSpPr>
        <p:spPr>
          <a:xfrm>
            <a:off x="10069640" y="4170941"/>
            <a:ext cx="1755648" cy="768096"/>
          </a:xfrm>
          <a:solidFill>
            <a:schemeClr val="bg2"/>
          </a:solidFill>
        </p:spPr>
        <p:txBody>
          <a:bodyPr/>
          <a:lstStyle/>
          <a:p>
            <a:r>
              <a:rPr lang="en-US"/>
              <a:t>Click icon to add picture</a:t>
            </a:r>
          </a:p>
        </p:txBody>
      </p:sp>
    </p:spTree>
    <p:extLst>
      <p:ext uri="{BB962C8B-B14F-4D97-AF65-F5344CB8AC3E}">
        <p14:creationId xmlns:p14="http://schemas.microsoft.com/office/powerpoint/2010/main" val="1657759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P and CPP Logo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89C3-C761-6D08-00E9-29947E33E788}"/>
              </a:ext>
            </a:extLst>
          </p:cNvPr>
          <p:cNvSpPr>
            <a:spLocks noGrp="1"/>
          </p:cNvSpPr>
          <p:nvPr>
            <p:ph type="ctrTitle" hasCustomPrompt="1"/>
          </p:nvPr>
        </p:nvSpPr>
        <p:spPr>
          <a:xfrm>
            <a:off x="365125" y="406400"/>
            <a:ext cx="6651812" cy="1655762"/>
          </a:xfrm>
        </p:spPr>
        <p:txBody>
          <a:bodyPr anchor="t" anchorCtr="0">
            <a:noAutofit/>
          </a:bodyPr>
          <a:lstStyle>
            <a:lvl1pPr algn="l">
              <a:lnSpc>
                <a:spcPct val="80000"/>
              </a:lnSpc>
              <a:defRPr sz="7000" spc="0" baseline="0">
                <a:solidFill>
                  <a:schemeClr val="tx1"/>
                </a:solidFill>
                <a:latin typeface="Feature Display Regular" pitchFamily="50" charset="0"/>
                <a:cs typeface="Feature Display Regular" pitchFamily="50" charset="0"/>
              </a:defRPr>
            </a:lvl1pPr>
          </a:lstStyle>
          <a:p>
            <a:r>
              <a:rPr lang="en-US" dirty="0"/>
              <a:t>Presentation Title Goes Here</a:t>
            </a:r>
          </a:p>
        </p:txBody>
      </p:sp>
      <p:sp>
        <p:nvSpPr>
          <p:cNvPr id="3" name="Subtitle 2">
            <a:extLst>
              <a:ext uri="{FF2B5EF4-FFF2-40B4-BE49-F238E27FC236}">
                <a16:creationId xmlns:a16="http://schemas.microsoft.com/office/drawing/2014/main" id="{CA7C998F-BFD9-99DE-B6B2-725980B566D9}"/>
              </a:ext>
            </a:extLst>
          </p:cNvPr>
          <p:cNvSpPr>
            <a:spLocks noGrp="1"/>
          </p:cNvSpPr>
          <p:nvPr>
            <p:ph type="subTitle" idx="1" hasCustomPrompt="1"/>
          </p:nvPr>
        </p:nvSpPr>
        <p:spPr>
          <a:xfrm>
            <a:off x="365125" y="2166336"/>
            <a:ext cx="5616575" cy="172895"/>
          </a:xfrm>
        </p:spPr>
        <p:txBody>
          <a:bodyPr>
            <a:noAutofit/>
          </a:bodyPr>
          <a:lstStyle>
            <a:lvl1pPr marL="0" indent="0" algn="l">
              <a:buNone/>
              <a:defRPr sz="1000" cap="all" spc="0" baseline="0">
                <a:latin typeface="ABC Repro" panose="020B0504030202060203" pitchFamily="34" charset="0"/>
                <a:ea typeface="ABC Repro Mono" panose="020B050903020206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DATE</a:t>
            </a:r>
          </a:p>
        </p:txBody>
      </p:sp>
      <p:sp>
        <p:nvSpPr>
          <p:cNvPr id="6" name="Slide Number Placeholder 5">
            <a:extLst>
              <a:ext uri="{FF2B5EF4-FFF2-40B4-BE49-F238E27FC236}">
                <a16:creationId xmlns:a16="http://schemas.microsoft.com/office/drawing/2014/main" id="{0416B0CB-0FA2-8FAF-3866-B79EFA5D90BB}"/>
              </a:ext>
            </a:extLst>
          </p:cNvPr>
          <p:cNvSpPr>
            <a:spLocks noGrp="1"/>
          </p:cNvSpPr>
          <p:nvPr>
            <p:ph type="sldNum" sz="quarter" idx="12"/>
          </p:nvPr>
        </p:nvSpPr>
        <p:spPr/>
        <p:txBody>
          <a:bodyPr/>
          <a:lstStyle>
            <a:lvl1pPr>
              <a:defRPr/>
            </a:lvl1pPr>
          </a:lstStyle>
          <a:p>
            <a:fld id="{A2E07C27-D086-4A87-924A-7CB315628276}" type="slidenum">
              <a:rPr lang="en-US" smtClean="0"/>
              <a:pPr/>
              <a:t>‹#›</a:t>
            </a:fld>
            <a:endParaRPr lang="en-US" dirty="0"/>
          </a:p>
        </p:txBody>
      </p:sp>
      <p:pic>
        <p:nvPicPr>
          <p:cNvPr id="8" name="Picture 7" descr="Shape&#10;&#10;Description automatically generated with medium confidence">
            <a:extLst>
              <a:ext uri="{FF2B5EF4-FFF2-40B4-BE49-F238E27FC236}">
                <a16:creationId xmlns:a16="http://schemas.microsoft.com/office/drawing/2014/main" id="{79FDD392-30BC-1E32-F4FD-3EA181468C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126" y="5967521"/>
            <a:ext cx="1716886" cy="604729"/>
          </a:xfrm>
          <a:prstGeom prst="rect">
            <a:avLst/>
          </a:prstGeom>
        </p:spPr>
      </p:pic>
      <p:sp>
        <p:nvSpPr>
          <p:cNvPr id="10" name="Text Placeholder 9">
            <a:extLst>
              <a:ext uri="{FF2B5EF4-FFF2-40B4-BE49-F238E27FC236}">
                <a16:creationId xmlns:a16="http://schemas.microsoft.com/office/drawing/2014/main" id="{5A3C8356-0C50-E1ED-A835-866E28E46D38}"/>
              </a:ext>
            </a:extLst>
          </p:cNvPr>
          <p:cNvSpPr>
            <a:spLocks noGrp="1"/>
          </p:cNvSpPr>
          <p:nvPr>
            <p:ph type="body" sz="quarter" idx="13" hasCustomPrompt="1"/>
          </p:nvPr>
        </p:nvSpPr>
        <p:spPr>
          <a:xfrm>
            <a:off x="365124" y="2398956"/>
            <a:ext cx="5616575" cy="457200"/>
          </a:xfrm>
        </p:spPr>
        <p:txBody>
          <a:bodyPr>
            <a:noAutofit/>
          </a:bodyPr>
          <a:lstStyle>
            <a:lvl1pPr>
              <a:lnSpc>
                <a:spcPct val="90000"/>
              </a:lnSpc>
              <a:spcAft>
                <a:spcPts val="500"/>
              </a:spcAft>
              <a:defRPr sz="1000" spc="0" baseline="0">
                <a:latin typeface="ABC Repro" panose="020B0504030202060203" pitchFamily="34" charset="0"/>
                <a:ea typeface="ABC Repro Mono" panose="020B0509030202060203" pitchFamily="49" charset="0"/>
              </a:defRPr>
            </a:lvl1pPr>
            <a:lvl2pPr>
              <a:defRPr sz="1000">
                <a:latin typeface="ABC Repro Mono" panose="020B0509030202060203" pitchFamily="49" charset="0"/>
                <a:ea typeface="ABC Repro Mono" panose="020B0509030202060203" pitchFamily="49" charset="0"/>
              </a:defRPr>
            </a:lvl2pPr>
            <a:lvl3pPr>
              <a:defRPr sz="1000">
                <a:latin typeface="ABC Repro Mono" panose="020B0509030202060203" pitchFamily="49" charset="0"/>
                <a:ea typeface="ABC Repro Mono" panose="020B0509030202060203" pitchFamily="49" charset="0"/>
              </a:defRPr>
            </a:lvl3pPr>
            <a:lvl4pPr>
              <a:defRPr sz="1000">
                <a:latin typeface="ABC Repro Mono" panose="020B0509030202060203" pitchFamily="49" charset="0"/>
                <a:ea typeface="ABC Repro Mono" panose="020B0509030202060203" pitchFamily="49" charset="0"/>
              </a:defRPr>
            </a:lvl4pPr>
            <a:lvl5pPr>
              <a:defRPr sz="1000">
                <a:latin typeface="ABC Repro Mono" panose="020B0509030202060203" pitchFamily="49" charset="0"/>
                <a:ea typeface="ABC Repro Mono" panose="020B0509030202060203" pitchFamily="49" charset="0"/>
              </a:defRPr>
            </a:lvl5pPr>
          </a:lstStyle>
          <a:p>
            <a:pPr lvl="0"/>
            <a:r>
              <a:rPr lang="en-US" dirty="0"/>
              <a:t>Click to edit Presenter</a:t>
            </a:r>
          </a:p>
        </p:txBody>
      </p:sp>
      <p:pic>
        <p:nvPicPr>
          <p:cNvPr id="7" name="Picture 6" descr="Logo&#10;&#10;Description automatically generated">
            <a:extLst>
              <a:ext uri="{FF2B5EF4-FFF2-40B4-BE49-F238E27FC236}">
                <a16:creationId xmlns:a16="http://schemas.microsoft.com/office/drawing/2014/main" id="{CB76AFDD-20D2-04B2-253A-CF0333A396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98143" y="6073140"/>
            <a:ext cx="2709627" cy="434624"/>
          </a:xfrm>
          <a:prstGeom prst="rect">
            <a:avLst/>
          </a:prstGeom>
        </p:spPr>
      </p:pic>
    </p:spTree>
    <p:extLst>
      <p:ext uri="{BB962C8B-B14F-4D97-AF65-F5344CB8AC3E}">
        <p14:creationId xmlns:p14="http://schemas.microsoft.com/office/powerpoint/2010/main" val="732596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 Short Form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6" y="386642"/>
            <a:ext cx="4529604" cy="344878"/>
          </a:xfrm>
        </p:spPr>
        <p:txBody>
          <a:bodyPr>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p:nvPr>
        </p:nvSpPr>
        <p:spPr>
          <a:xfrm>
            <a:off x="365125" y="1421130"/>
            <a:ext cx="4453128" cy="4560120"/>
          </a:xfrm>
        </p:spPr>
        <p:txBody>
          <a:bodyPr>
            <a:noAutofit/>
          </a:bodyPr>
          <a:lstStyle>
            <a:lvl1pPr>
              <a:lnSpc>
                <a:spcPts val="1800"/>
              </a:lnSpc>
              <a:spcBef>
                <a:spcPts val="0"/>
              </a:spcBef>
              <a:spcAft>
                <a:spcPts val="1800"/>
              </a:spcAft>
              <a:defRPr>
                <a:solidFill>
                  <a:schemeClr val="tx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lvl1pPr>
          </a:lstStyle>
          <a:p>
            <a:fld id="{A2E07C27-D086-4A87-924A-7CB315628276}" type="slidenum">
              <a:rPr lang="en-US" smtClean="0"/>
              <a:pPr/>
              <a:t>‹#›</a:t>
            </a:fld>
            <a:endParaRPr lang="en-US" dirty="0"/>
          </a:p>
        </p:txBody>
      </p:sp>
      <p:sp>
        <p:nvSpPr>
          <p:cNvPr id="8" name="Text Placeholder 7">
            <a:extLst>
              <a:ext uri="{FF2B5EF4-FFF2-40B4-BE49-F238E27FC236}">
                <a16:creationId xmlns:a16="http://schemas.microsoft.com/office/drawing/2014/main" id="{03A0E007-1922-E7F4-FB5B-A9EEC49D9CE3}"/>
              </a:ext>
            </a:extLst>
          </p:cNvPr>
          <p:cNvSpPr>
            <a:spLocks noGrp="1"/>
          </p:cNvSpPr>
          <p:nvPr>
            <p:ph type="body" sz="quarter" idx="13" hasCustomPrompt="1"/>
          </p:nvPr>
        </p:nvSpPr>
        <p:spPr>
          <a:xfrm>
            <a:off x="365125" y="731838"/>
            <a:ext cx="4529138" cy="344487"/>
          </a:xfrm>
        </p:spPr>
        <p:txBody>
          <a:bodyPr>
            <a:noAutofit/>
          </a:bodyPr>
          <a:lstStyle>
            <a:lvl1pPr>
              <a:lnSpc>
                <a:spcPct val="90000"/>
              </a:lnSpc>
              <a:spcAft>
                <a:spcPts val="0"/>
              </a:spcAft>
              <a:defRPr sz="2200">
                <a:solidFill>
                  <a:schemeClr val="accent5"/>
                </a:solidFill>
              </a:defRPr>
            </a:lvl1pPr>
          </a:lstStyle>
          <a:p>
            <a:pPr lvl="0"/>
            <a:r>
              <a:rPr lang="en-US" dirty="0"/>
              <a:t>Click to Edit Master text</a:t>
            </a:r>
          </a:p>
        </p:txBody>
      </p:sp>
    </p:spTree>
    <p:extLst>
      <p:ext uri="{BB962C8B-B14F-4D97-AF65-F5344CB8AC3E}">
        <p14:creationId xmlns:p14="http://schemas.microsoft.com/office/powerpoint/2010/main" val="2417171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 Short Form Text &amp; Imag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F88F245D-1DF4-CB94-D0CD-537956FB71EB}"/>
              </a:ext>
            </a:extLst>
          </p:cNvPr>
          <p:cNvSpPr>
            <a:spLocks noGrp="1"/>
          </p:cNvSpPr>
          <p:nvPr>
            <p:ph type="pic" sz="quarter" idx="14"/>
          </p:nvPr>
        </p:nvSpPr>
        <p:spPr>
          <a:xfrm>
            <a:off x="6210301" y="0"/>
            <a:ext cx="5981699" cy="6858000"/>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6" y="386642"/>
            <a:ext cx="4529604" cy="344878"/>
          </a:xfrm>
        </p:spPr>
        <p:txBody>
          <a:bodyPr>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p:nvPr>
        </p:nvSpPr>
        <p:spPr>
          <a:xfrm>
            <a:off x="365125" y="1421130"/>
            <a:ext cx="4453128" cy="4560120"/>
          </a:xfrm>
        </p:spPr>
        <p:txBody>
          <a:bodyPr>
            <a:noAutofit/>
          </a:bodyPr>
          <a:lstStyle>
            <a:lvl1pPr>
              <a:lnSpc>
                <a:spcPts val="1800"/>
              </a:lnSpc>
              <a:spcBef>
                <a:spcPts val="0"/>
              </a:spcBef>
              <a:spcAft>
                <a:spcPts val="1800"/>
              </a:spcAft>
              <a:defRPr>
                <a:solidFill>
                  <a:schemeClr val="tx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bg1"/>
                </a:solidFill>
              </a:defRPr>
            </a:lvl1pPr>
          </a:lstStyle>
          <a:p>
            <a:fld id="{A2E07C27-D086-4A87-924A-7CB315628276}" type="slidenum">
              <a:rPr lang="en-US" smtClean="0"/>
              <a:pPr/>
              <a:t>‹#›</a:t>
            </a:fld>
            <a:endParaRPr lang="en-US" dirty="0"/>
          </a:p>
        </p:txBody>
      </p:sp>
      <p:sp>
        <p:nvSpPr>
          <p:cNvPr id="8" name="Text Placeholder 7">
            <a:extLst>
              <a:ext uri="{FF2B5EF4-FFF2-40B4-BE49-F238E27FC236}">
                <a16:creationId xmlns:a16="http://schemas.microsoft.com/office/drawing/2014/main" id="{03A0E007-1922-E7F4-FB5B-A9EEC49D9CE3}"/>
              </a:ext>
            </a:extLst>
          </p:cNvPr>
          <p:cNvSpPr>
            <a:spLocks noGrp="1"/>
          </p:cNvSpPr>
          <p:nvPr>
            <p:ph type="body" sz="quarter" idx="13" hasCustomPrompt="1"/>
          </p:nvPr>
        </p:nvSpPr>
        <p:spPr>
          <a:xfrm>
            <a:off x="365125" y="731838"/>
            <a:ext cx="4529138" cy="344487"/>
          </a:xfrm>
        </p:spPr>
        <p:txBody>
          <a:bodyPr>
            <a:noAutofit/>
          </a:bodyPr>
          <a:lstStyle>
            <a:lvl1pPr>
              <a:lnSpc>
                <a:spcPct val="90000"/>
              </a:lnSpc>
              <a:spcAft>
                <a:spcPts val="0"/>
              </a:spcAft>
              <a:defRPr sz="2200">
                <a:solidFill>
                  <a:schemeClr val="accent5"/>
                </a:solidFill>
              </a:defRPr>
            </a:lvl1pPr>
          </a:lstStyle>
          <a:p>
            <a:pPr lvl="0"/>
            <a:r>
              <a:rPr lang="en-US" dirty="0"/>
              <a:t>Click to Edit Master text</a:t>
            </a:r>
          </a:p>
        </p:txBody>
      </p:sp>
    </p:spTree>
    <p:extLst>
      <p:ext uri="{BB962C8B-B14F-4D97-AF65-F5344CB8AC3E}">
        <p14:creationId xmlns:p14="http://schemas.microsoft.com/office/powerpoint/2010/main" val="1027522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 Various Text &amp; Image">
    <p:bg>
      <p:bgPr>
        <a:solidFill>
          <a:schemeClr val="bg1"/>
        </a:solidFill>
        <a:effectLst/>
      </p:bgPr>
    </p:bg>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F88F245D-1DF4-CB94-D0CD-537956FB71EB}"/>
              </a:ext>
            </a:extLst>
          </p:cNvPr>
          <p:cNvSpPr>
            <a:spLocks noGrp="1"/>
          </p:cNvSpPr>
          <p:nvPr>
            <p:ph type="pic" sz="quarter" idx="14"/>
          </p:nvPr>
        </p:nvSpPr>
        <p:spPr>
          <a:xfrm>
            <a:off x="6210301" y="0"/>
            <a:ext cx="5981699" cy="6858000"/>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6" y="386642"/>
            <a:ext cx="4529604" cy="344878"/>
          </a:xfrm>
        </p:spPr>
        <p:txBody>
          <a:bodyPr>
            <a:noAutofit/>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bg1"/>
                </a:solidFill>
              </a:defRPr>
            </a:lvl1pPr>
          </a:lstStyle>
          <a:p>
            <a:fld id="{A2E07C27-D086-4A87-924A-7CB315628276}" type="slidenum">
              <a:rPr lang="en-US" smtClean="0"/>
              <a:pPr/>
              <a:t>‹#›</a:t>
            </a:fld>
            <a:endParaRPr lang="en-US" dirty="0"/>
          </a:p>
        </p:txBody>
      </p:sp>
      <p:sp>
        <p:nvSpPr>
          <p:cNvPr id="8" name="Text Placeholder 7">
            <a:extLst>
              <a:ext uri="{FF2B5EF4-FFF2-40B4-BE49-F238E27FC236}">
                <a16:creationId xmlns:a16="http://schemas.microsoft.com/office/drawing/2014/main" id="{03A0E007-1922-E7F4-FB5B-A9EEC49D9CE3}"/>
              </a:ext>
            </a:extLst>
          </p:cNvPr>
          <p:cNvSpPr>
            <a:spLocks noGrp="1"/>
          </p:cNvSpPr>
          <p:nvPr>
            <p:ph type="body" sz="quarter" idx="13" hasCustomPrompt="1"/>
          </p:nvPr>
        </p:nvSpPr>
        <p:spPr>
          <a:xfrm>
            <a:off x="365125" y="731838"/>
            <a:ext cx="4529138" cy="344487"/>
          </a:xfrm>
        </p:spPr>
        <p:txBody>
          <a:bodyPr>
            <a:noAutofit/>
          </a:bodyPr>
          <a:lstStyle>
            <a:lvl1pPr>
              <a:lnSpc>
                <a:spcPct val="90000"/>
              </a:lnSpc>
              <a:spcAft>
                <a:spcPts val="0"/>
              </a:spcAft>
              <a:defRPr sz="2200">
                <a:solidFill>
                  <a:schemeClr val="accent5"/>
                </a:solidFill>
                <a:latin typeface="+mj-lt"/>
              </a:defRPr>
            </a:lvl1pPr>
          </a:lstStyle>
          <a:p>
            <a:pPr lvl="0"/>
            <a:r>
              <a:rPr lang="en-US" dirty="0"/>
              <a:t>Click to Edit Master text</a:t>
            </a:r>
          </a:p>
        </p:txBody>
      </p:sp>
      <p:sp>
        <p:nvSpPr>
          <p:cNvPr id="10" name="Text Placeholder 9">
            <a:extLst>
              <a:ext uri="{FF2B5EF4-FFF2-40B4-BE49-F238E27FC236}">
                <a16:creationId xmlns:a16="http://schemas.microsoft.com/office/drawing/2014/main" id="{9BDC8C9E-CC22-A5AB-8E71-F1693F87504A}"/>
              </a:ext>
            </a:extLst>
          </p:cNvPr>
          <p:cNvSpPr>
            <a:spLocks noGrp="1"/>
          </p:cNvSpPr>
          <p:nvPr>
            <p:ph type="body" sz="quarter" idx="15"/>
          </p:nvPr>
        </p:nvSpPr>
        <p:spPr>
          <a:xfrm>
            <a:off x="365124" y="1436370"/>
            <a:ext cx="3657600" cy="344487"/>
          </a:xfrm>
        </p:spPr>
        <p:txBody>
          <a:bodyPr/>
          <a:lstStyle>
            <a:lvl1pPr>
              <a:lnSpc>
                <a:spcPct val="90000"/>
              </a:lnSpc>
              <a:spcAft>
                <a:spcPts val="0"/>
              </a:spcAft>
              <a:defRPr sz="2200">
                <a:latin typeface="+mj-lt"/>
              </a:defRPr>
            </a:lvl1pPr>
            <a:lvl2pPr>
              <a:defRPr sz="2200"/>
            </a:lvl2pPr>
            <a:lvl3pPr>
              <a:defRPr sz="2200"/>
            </a:lvl3pPr>
            <a:lvl4pPr>
              <a:defRPr sz="2200"/>
            </a:lvl4pPr>
            <a:lvl5pPr>
              <a:defRPr sz="2200"/>
            </a:lvl5pPr>
          </a:lstStyle>
          <a:p>
            <a:pPr lvl="0"/>
            <a:r>
              <a:rPr lang="en-US"/>
              <a:t>Click to edit Master text styles</a:t>
            </a:r>
          </a:p>
        </p:txBody>
      </p:sp>
      <p:sp>
        <p:nvSpPr>
          <p:cNvPr id="11" name="Text Placeholder 9">
            <a:extLst>
              <a:ext uri="{FF2B5EF4-FFF2-40B4-BE49-F238E27FC236}">
                <a16:creationId xmlns:a16="http://schemas.microsoft.com/office/drawing/2014/main" id="{4A6F38BB-BEE2-6105-4359-1323D9CF8E3D}"/>
              </a:ext>
            </a:extLst>
          </p:cNvPr>
          <p:cNvSpPr>
            <a:spLocks noGrp="1"/>
          </p:cNvSpPr>
          <p:nvPr>
            <p:ph type="body" sz="quarter" idx="16"/>
          </p:nvPr>
        </p:nvSpPr>
        <p:spPr>
          <a:xfrm>
            <a:off x="365124" y="1746381"/>
            <a:ext cx="3657600" cy="196719"/>
          </a:xfrm>
        </p:spPr>
        <p:txBody>
          <a:bodyPr/>
          <a:lstStyle>
            <a:lvl1pPr>
              <a:lnSpc>
                <a:spcPct val="120000"/>
              </a:lnSpc>
              <a:spcAft>
                <a:spcPts val="600"/>
              </a:spcAft>
              <a:defRPr sz="1150">
                <a:latin typeface="ABC Repro" panose="020B0504030202060203" pitchFamily="34" charset="0"/>
              </a:defRPr>
            </a:lvl1pPr>
            <a:lvl2pPr>
              <a:defRPr sz="2200"/>
            </a:lvl2pPr>
            <a:lvl3pPr>
              <a:defRPr sz="2200"/>
            </a:lvl3pPr>
            <a:lvl4pPr>
              <a:defRPr sz="2200"/>
            </a:lvl4pPr>
            <a:lvl5pPr>
              <a:defRPr sz="2200"/>
            </a:lvl5pPr>
          </a:lstStyle>
          <a:p>
            <a:pPr lvl="0"/>
            <a:r>
              <a:rPr lang="en-US"/>
              <a:t>Click to edit Master text styles</a:t>
            </a:r>
          </a:p>
        </p:txBody>
      </p:sp>
      <p:sp>
        <p:nvSpPr>
          <p:cNvPr id="14" name="Text Placeholder 9">
            <a:extLst>
              <a:ext uri="{FF2B5EF4-FFF2-40B4-BE49-F238E27FC236}">
                <a16:creationId xmlns:a16="http://schemas.microsoft.com/office/drawing/2014/main" id="{54301141-BD43-5F40-11BB-2890C9B00883}"/>
              </a:ext>
            </a:extLst>
          </p:cNvPr>
          <p:cNvSpPr>
            <a:spLocks noGrp="1"/>
          </p:cNvSpPr>
          <p:nvPr>
            <p:ph type="body" sz="quarter" idx="19"/>
          </p:nvPr>
        </p:nvSpPr>
        <p:spPr>
          <a:xfrm>
            <a:off x="365124" y="1902497"/>
            <a:ext cx="3657600" cy="407764"/>
          </a:xfrm>
        </p:spPr>
        <p:txBody>
          <a:bodyPr tIns="109728" bIns="0"/>
          <a:lstStyle>
            <a:lvl1pPr>
              <a:lnSpc>
                <a:spcPct val="100000"/>
              </a:lnSpc>
              <a:spcAft>
                <a:spcPts val="600"/>
              </a:spcAft>
              <a:defRPr sz="1000" cap="all" spc="0" baseline="0">
                <a:solidFill>
                  <a:schemeClr val="accent5"/>
                </a:solidFill>
                <a:latin typeface="ABC Repro" panose="020B0504030202060203" pitchFamily="34" charset="0"/>
                <a:ea typeface="ABC Repro Mono" panose="020B0509030202060203" pitchFamily="49" charset="0"/>
              </a:defRPr>
            </a:lvl1pPr>
            <a:lvl2pPr>
              <a:defRPr sz="2200"/>
            </a:lvl2pPr>
            <a:lvl3pPr>
              <a:defRPr sz="2200"/>
            </a:lvl3pPr>
            <a:lvl4pPr>
              <a:defRPr sz="2200"/>
            </a:lvl4pPr>
            <a:lvl5pPr>
              <a:defRPr sz="2200"/>
            </a:lvl5pPr>
          </a:lstStyle>
          <a:p>
            <a:pPr lvl="0"/>
            <a:r>
              <a:rPr lang="en-US"/>
              <a:t>Click to edit Master text styles</a:t>
            </a:r>
          </a:p>
        </p:txBody>
      </p:sp>
      <p:sp>
        <p:nvSpPr>
          <p:cNvPr id="15" name="Text Placeholder 9">
            <a:extLst>
              <a:ext uri="{FF2B5EF4-FFF2-40B4-BE49-F238E27FC236}">
                <a16:creationId xmlns:a16="http://schemas.microsoft.com/office/drawing/2014/main" id="{FBA619F2-1051-E33B-6456-FE5B2F2AD5F5}"/>
              </a:ext>
            </a:extLst>
          </p:cNvPr>
          <p:cNvSpPr>
            <a:spLocks noGrp="1"/>
          </p:cNvSpPr>
          <p:nvPr>
            <p:ph type="body" sz="quarter" idx="20"/>
          </p:nvPr>
        </p:nvSpPr>
        <p:spPr>
          <a:xfrm>
            <a:off x="365124" y="2567582"/>
            <a:ext cx="3657600" cy="344487"/>
          </a:xfrm>
        </p:spPr>
        <p:txBody>
          <a:bodyPr/>
          <a:lstStyle>
            <a:lvl1pPr>
              <a:lnSpc>
                <a:spcPct val="90000"/>
              </a:lnSpc>
              <a:spcAft>
                <a:spcPts val="0"/>
              </a:spcAft>
              <a:defRPr sz="2200">
                <a:latin typeface="+mj-lt"/>
              </a:defRPr>
            </a:lvl1pPr>
            <a:lvl2pPr>
              <a:defRPr sz="2200"/>
            </a:lvl2pPr>
            <a:lvl3pPr>
              <a:defRPr sz="2200"/>
            </a:lvl3pPr>
            <a:lvl4pPr>
              <a:defRPr sz="2200"/>
            </a:lvl4pPr>
            <a:lvl5pPr>
              <a:defRPr sz="2200"/>
            </a:lvl5pPr>
          </a:lstStyle>
          <a:p>
            <a:pPr lvl="0"/>
            <a:r>
              <a:rPr lang="en-US"/>
              <a:t>Click to edit Master text styles</a:t>
            </a:r>
          </a:p>
        </p:txBody>
      </p:sp>
      <p:sp>
        <p:nvSpPr>
          <p:cNvPr id="16" name="Text Placeholder 9">
            <a:extLst>
              <a:ext uri="{FF2B5EF4-FFF2-40B4-BE49-F238E27FC236}">
                <a16:creationId xmlns:a16="http://schemas.microsoft.com/office/drawing/2014/main" id="{C2C10D40-B1C7-960A-191D-7879C42ED9BA}"/>
              </a:ext>
            </a:extLst>
          </p:cNvPr>
          <p:cNvSpPr>
            <a:spLocks noGrp="1"/>
          </p:cNvSpPr>
          <p:nvPr>
            <p:ph type="body" sz="quarter" idx="21"/>
          </p:nvPr>
        </p:nvSpPr>
        <p:spPr>
          <a:xfrm>
            <a:off x="365124" y="2877593"/>
            <a:ext cx="3657600" cy="196719"/>
          </a:xfrm>
        </p:spPr>
        <p:txBody>
          <a:bodyPr/>
          <a:lstStyle>
            <a:lvl1pPr>
              <a:lnSpc>
                <a:spcPct val="120000"/>
              </a:lnSpc>
              <a:spcAft>
                <a:spcPts val="600"/>
              </a:spcAft>
              <a:defRPr sz="1150">
                <a:latin typeface="ABC Repro" panose="020B0504030202060203" pitchFamily="34" charset="0"/>
              </a:defRPr>
            </a:lvl1pPr>
            <a:lvl2pPr>
              <a:defRPr sz="2200"/>
            </a:lvl2pPr>
            <a:lvl3pPr>
              <a:defRPr sz="2200"/>
            </a:lvl3pPr>
            <a:lvl4pPr>
              <a:defRPr sz="2200"/>
            </a:lvl4pPr>
            <a:lvl5pPr>
              <a:defRPr sz="2200"/>
            </a:lvl5pPr>
          </a:lstStyle>
          <a:p>
            <a:pPr lvl="0"/>
            <a:r>
              <a:rPr lang="en-US"/>
              <a:t>Click to edit Master text styles</a:t>
            </a:r>
          </a:p>
        </p:txBody>
      </p:sp>
      <p:sp>
        <p:nvSpPr>
          <p:cNvPr id="17" name="Text Placeholder 9">
            <a:extLst>
              <a:ext uri="{FF2B5EF4-FFF2-40B4-BE49-F238E27FC236}">
                <a16:creationId xmlns:a16="http://schemas.microsoft.com/office/drawing/2014/main" id="{5913CC97-955E-A584-E843-6321DF563959}"/>
              </a:ext>
            </a:extLst>
          </p:cNvPr>
          <p:cNvSpPr>
            <a:spLocks noGrp="1"/>
          </p:cNvSpPr>
          <p:nvPr>
            <p:ph type="body" sz="quarter" idx="22"/>
          </p:nvPr>
        </p:nvSpPr>
        <p:spPr>
          <a:xfrm>
            <a:off x="365124" y="3033709"/>
            <a:ext cx="3657600" cy="407764"/>
          </a:xfrm>
        </p:spPr>
        <p:txBody>
          <a:bodyPr tIns="109728" bIns="0"/>
          <a:lstStyle>
            <a:lvl1pPr>
              <a:lnSpc>
                <a:spcPct val="100000"/>
              </a:lnSpc>
              <a:spcAft>
                <a:spcPts val="600"/>
              </a:spcAft>
              <a:defRPr sz="1000" cap="all" spc="0" baseline="0">
                <a:solidFill>
                  <a:schemeClr val="accent5"/>
                </a:solidFill>
                <a:latin typeface="ABC Repro" panose="020B0504030202060203" pitchFamily="34" charset="0"/>
                <a:ea typeface="ABC Repro Mono" panose="020B0509030202060203" pitchFamily="49" charset="0"/>
              </a:defRPr>
            </a:lvl1pPr>
            <a:lvl2pPr>
              <a:defRPr sz="2200"/>
            </a:lvl2pPr>
            <a:lvl3pPr>
              <a:defRPr sz="2200"/>
            </a:lvl3pPr>
            <a:lvl4pPr>
              <a:defRPr sz="2200"/>
            </a:lvl4pPr>
            <a:lvl5pPr>
              <a:defRPr sz="2200"/>
            </a:lvl5pPr>
          </a:lstStyle>
          <a:p>
            <a:pPr lvl="0"/>
            <a:r>
              <a:rPr lang="en-US"/>
              <a:t>Click to edit Master text styles</a:t>
            </a:r>
          </a:p>
        </p:txBody>
      </p:sp>
      <p:sp>
        <p:nvSpPr>
          <p:cNvPr id="18" name="Text Placeholder 9">
            <a:extLst>
              <a:ext uri="{FF2B5EF4-FFF2-40B4-BE49-F238E27FC236}">
                <a16:creationId xmlns:a16="http://schemas.microsoft.com/office/drawing/2014/main" id="{0F170629-7BCF-BADB-CF21-71F99209CE68}"/>
              </a:ext>
            </a:extLst>
          </p:cNvPr>
          <p:cNvSpPr>
            <a:spLocks noGrp="1"/>
          </p:cNvSpPr>
          <p:nvPr>
            <p:ph type="body" sz="quarter" idx="23"/>
          </p:nvPr>
        </p:nvSpPr>
        <p:spPr>
          <a:xfrm>
            <a:off x="365124" y="3719678"/>
            <a:ext cx="3657600" cy="344487"/>
          </a:xfrm>
        </p:spPr>
        <p:txBody>
          <a:bodyPr/>
          <a:lstStyle>
            <a:lvl1pPr>
              <a:lnSpc>
                <a:spcPct val="90000"/>
              </a:lnSpc>
              <a:spcAft>
                <a:spcPts val="0"/>
              </a:spcAft>
              <a:defRPr sz="2200">
                <a:latin typeface="+mj-lt"/>
              </a:defRPr>
            </a:lvl1pPr>
            <a:lvl2pPr>
              <a:defRPr sz="2200"/>
            </a:lvl2pPr>
            <a:lvl3pPr>
              <a:defRPr sz="2200"/>
            </a:lvl3pPr>
            <a:lvl4pPr>
              <a:defRPr sz="2200"/>
            </a:lvl4pPr>
            <a:lvl5pPr>
              <a:defRPr sz="2200"/>
            </a:lvl5pPr>
          </a:lstStyle>
          <a:p>
            <a:pPr lvl="0"/>
            <a:r>
              <a:rPr lang="en-US"/>
              <a:t>Click to edit Master text styles</a:t>
            </a:r>
          </a:p>
        </p:txBody>
      </p:sp>
      <p:sp>
        <p:nvSpPr>
          <p:cNvPr id="19" name="Text Placeholder 9">
            <a:extLst>
              <a:ext uri="{FF2B5EF4-FFF2-40B4-BE49-F238E27FC236}">
                <a16:creationId xmlns:a16="http://schemas.microsoft.com/office/drawing/2014/main" id="{A50BC48A-C019-E6A1-248C-432645868CDE}"/>
              </a:ext>
            </a:extLst>
          </p:cNvPr>
          <p:cNvSpPr>
            <a:spLocks noGrp="1"/>
          </p:cNvSpPr>
          <p:nvPr>
            <p:ph type="body" sz="quarter" idx="24"/>
          </p:nvPr>
        </p:nvSpPr>
        <p:spPr>
          <a:xfrm>
            <a:off x="365124" y="4029689"/>
            <a:ext cx="3657600" cy="196719"/>
          </a:xfrm>
        </p:spPr>
        <p:txBody>
          <a:bodyPr/>
          <a:lstStyle>
            <a:lvl1pPr>
              <a:lnSpc>
                <a:spcPct val="120000"/>
              </a:lnSpc>
              <a:spcAft>
                <a:spcPts val="600"/>
              </a:spcAft>
              <a:defRPr sz="1150">
                <a:latin typeface="ABC Repro" panose="020B0504030202060203" pitchFamily="34" charset="0"/>
              </a:defRPr>
            </a:lvl1pPr>
            <a:lvl2pPr>
              <a:defRPr sz="2200"/>
            </a:lvl2pPr>
            <a:lvl3pPr>
              <a:defRPr sz="2200"/>
            </a:lvl3pPr>
            <a:lvl4pPr>
              <a:defRPr sz="2200"/>
            </a:lvl4pPr>
            <a:lvl5pPr>
              <a:defRPr sz="2200"/>
            </a:lvl5pPr>
          </a:lstStyle>
          <a:p>
            <a:pPr lvl="0"/>
            <a:r>
              <a:rPr lang="en-US"/>
              <a:t>Click to edit Master text styles</a:t>
            </a:r>
          </a:p>
        </p:txBody>
      </p:sp>
      <p:sp>
        <p:nvSpPr>
          <p:cNvPr id="20" name="Text Placeholder 9">
            <a:extLst>
              <a:ext uri="{FF2B5EF4-FFF2-40B4-BE49-F238E27FC236}">
                <a16:creationId xmlns:a16="http://schemas.microsoft.com/office/drawing/2014/main" id="{FF240884-635B-DA01-9E3A-FBD6E0D82B3E}"/>
              </a:ext>
            </a:extLst>
          </p:cNvPr>
          <p:cNvSpPr>
            <a:spLocks noGrp="1"/>
          </p:cNvSpPr>
          <p:nvPr>
            <p:ph type="body" sz="quarter" idx="25"/>
          </p:nvPr>
        </p:nvSpPr>
        <p:spPr>
          <a:xfrm>
            <a:off x="365124" y="4185805"/>
            <a:ext cx="3657600" cy="407764"/>
          </a:xfrm>
        </p:spPr>
        <p:txBody>
          <a:bodyPr tIns="109728" bIns="0"/>
          <a:lstStyle>
            <a:lvl1pPr>
              <a:lnSpc>
                <a:spcPct val="100000"/>
              </a:lnSpc>
              <a:spcAft>
                <a:spcPts val="600"/>
              </a:spcAft>
              <a:defRPr sz="1000" cap="all" spc="0" baseline="0">
                <a:solidFill>
                  <a:schemeClr val="accent5"/>
                </a:solidFill>
                <a:latin typeface="ABC Repro" panose="020B0504030202060203" pitchFamily="34" charset="0"/>
                <a:ea typeface="ABC Repro Mono" panose="020B0509030202060203" pitchFamily="49" charset="0"/>
              </a:defRPr>
            </a:lvl1pPr>
            <a:lvl2pPr>
              <a:defRPr sz="2200"/>
            </a:lvl2pPr>
            <a:lvl3pPr>
              <a:defRPr sz="2200"/>
            </a:lvl3pPr>
            <a:lvl4pPr>
              <a:defRPr sz="2200"/>
            </a:lvl4pPr>
            <a:lvl5pPr>
              <a:defRPr sz="2200"/>
            </a:lvl5pPr>
          </a:lstStyle>
          <a:p>
            <a:pPr lvl="0"/>
            <a:r>
              <a:rPr lang="en-US"/>
              <a:t>Click to edit Master text styles</a:t>
            </a:r>
          </a:p>
        </p:txBody>
      </p:sp>
    </p:spTree>
    <p:extLst>
      <p:ext uri="{BB962C8B-B14F-4D97-AF65-F5344CB8AC3E}">
        <p14:creationId xmlns:p14="http://schemas.microsoft.com/office/powerpoint/2010/main" val="3782414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 Long Form Text &amp; Image">
    <p:bg>
      <p:bgPr>
        <a:solidFill>
          <a:schemeClr val="bg1"/>
        </a:solidFill>
        <a:effectLst/>
      </p:bgPr>
    </p:bg>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F88F245D-1DF4-CB94-D0CD-537956FB71EB}"/>
              </a:ext>
            </a:extLst>
          </p:cNvPr>
          <p:cNvSpPr>
            <a:spLocks noGrp="1"/>
          </p:cNvSpPr>
          <p:nvPr>
            <p:ph type="pic" sz="quarter" idx="14"/>
          </p:nvPr>
        </p:nvSpPr>
        <p:spPr>
          <a:xfrm>
            <a:off x="6210301" y="0"/>
            <a:ext cx="5981699" cy="6858000"/>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6" y="386642"/>
            <a:ext cx="4529604" cy="344878"/>
          </a:xfrm>
        </p:spPr>
        <p:txBody>
          <a:bodyPr>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p:nvPr>
        </p:nvSpPr>
        <p:spPr>
          <a:xfrm>
            <a:off x="365125" y="1447800"/>
            <a:ext cx="4529604" cy="4533450"/>
          </a:xfrm>
        </p:spPr>
        <p:txBody>
          <a:bodyPr>
            <a:noAutofit/>
          </a:bodyPr>
          <a:lstStyle>
            <a:lvl1pPr>
              <a:lnSpc>
                <a:spcPct val="100000"/>
              </a:lnSpc>
              <a:spcBef>
                <a:spcPts val="0"/>
              </a:spcBef>
              <a:spcAft>
                <a:spcPts val="1200"/>
              </a:spcAft>
              <a:defRPr sz="1150">
                <a:solidFill>
                  <a:schemeClr val="tx1"/>
                </a:solidFill>
                <a:latin typeface="ABC Repro" panose="020B0504030202060203" pitchFamily="34" charset="0"/>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bg1"/>
                </a:solidFill>
              </a:defRPr>
            </a:lvl1pPr>
          </a:lstStyle>
          <a:p>
            <a:fld id="{A2E07C27-D086-4A87-924A-7CB315628276}" type="slidenum">
              <a:rPr lang="en-US" smtClean="0"/>
              <a:pPr/>
              <a:t>‹#›</a:t>
            </a:fld>
            <a:endParaRPr lang="en-US" dirty="0"/>
          </a:p>
        </p:txBody>
      </p:sp>
      <p:sp>
        <p:nvSpPr>
          <p:cNvPr id="8" name="Text Placeholder 7">
            <a:extLst>
              <a:ext uri="{FF2B5EF4-FFF2-40B4-BE49-F238E27FC236}">
                <a16:creationId xmlns:a16="http://schemas.microsoft.com/office/drawing/2014/main" id="{03A0E007-1922-E7F4-FB5B-A9EEC49D9CE3}"/>
              </a:ext>
            </a:extLst>
          </p:cNvPr>
          <p:cNvSpPr>
            <a:spLocks noGrp="1"/>
          </p:cNvSpPr>
          <p:nvPr>
            <p:ph type="body" sz="quarter" idx="13"/>
          </p:nvPr>
        </p:nvSpPr>
        <p:spPr>
          <a:xfrm>
            <a:off x="365125" y="731838"/>
            <a:ext cx="4529138" cy="344487"/>
          </a:xfrm>
        </p:spPr>
        <p:txBody>
          <a:bodyPr>
            <a:noAutofit/>
          </a:bodyPr>
          <a:lstStyle>
            <a:lvl1pPr>
              <a:lnSpc>
                <a:spcPct val="90000"/>
              </a:lnSpc>
              <a:spcAft>
                <a:spcPts val="0"/>
              </a:spcAft>
              <a:defRPr sz="2200">
                <a:solidFill>
                  <a:schemeClr val="accent5"/>
                </a:solidFill>
              </a:defRPr>
            </a:lvl1pPr>
          </a:lstStyle>
          <a:p>
            <a:pPr lvl="0"/>
            <a:r>
              <a:rPr lang="en-US"/>
              <a:t>Click to edit Master text styles</a:t>
            </a:r>
          </a:p>
        </p:txBody>
      </p:sp>
    </p:spTree>
    <p:extLst>
      <p:ext uri="{BB962C8B-B14F-4D97-AF65-F5344CB8AC3E}">
        <p14:creationId xmlns:p14="http://schemas.microsoft.com/office/powerpoint/2010/main" val="3109295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 Short Form Text &amp; Collag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F88F245D-1DF4-CB94-D0CD-537956FB71EB}"/>
              </a:ext>
            </a:extLst>
          </p:cNvPr>
          <p:cNvSpPr>
            <a:spLocks noGrp="1"/>
          </p:cNvSpPr>
          <p:nvPr>
            <p:ph type="pic" sz="quarter" idx="14"/>
          </p:nvPr>
        </p:nvSpPr>
        <p:spPr>
          <a:xfrm>
            <a:off x="6210302" y="342900"/>
            <a:ext cx="3267186" cy="328242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6" y="386642"/>
            <a:ext cx="4529604" cy="344878"/>
          </a:xfrm>
        </p:spPr>
        <p:txBody>
          <a:bodyPr>
            <a:noAutofit/>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p:nvPr>
        </p:nvSpPr>
        <p:spPr>
          <a:xfrm>
            <a:off x="365125" y="1421130"/>
            <a:ext cx="4453128" cy="4560120"/>
          </a:xfrm>
        </p:spPr>
        <p:txBody>
          <a:bodyPr>
            <a:noAutofit/>
          </a:bodyPr>
          <a:lstStyle>
            <a:lvl1pPr>
              <a:lnSpc>
                <a:spcPts val="1800"/>
              </a:lnSpc>
              <a:spcBef>
                <a:spcPts val="0"/>
              </a:spcBef>
              <a:spcAft>
                <a:spcPts val="1800"/>
              </a:spcAft>
              <a:defRPr>
                <a:solidFill>
                  <a:schemeClr val="tx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tx1"/>
                </a:solidFill>
              </a:defRPr>
            </a:lvl1pPr>
          </a:lstStyle>
          <a:p>
            <a:fld id="{A2E07C27-D086-4A87-924A-7CB315628276}" type="slidenum">
              <a:rPr lang="en-US" smtClean="0"/>
              <a:pPr/>
              <a:t>‹#›</a:t>
            </a:fld>
            <a:endParaRPr lang="en-US" dirty="0"/>
          </a:p>
        </p:txBody>
      </p:sp>
      <p:sp>
        <p:nvSpPr>
          <p:cNvPr id="8" name="Text Placeholder 7">
            <a:extLst>
              <a:ext uri="{FF2B5EF4-FFF2-40B4-BE49-F238E27FC236}">
                <a16:creationId xmlns:a16="http://schemas.microsoft.com/office/drawing/2014/main" id="{03A0E007-1922-E7F4-FB5B-A9EEC49D9CE3}"/>
              </a:ext>
            </a:extLst>
          </p:cNvPr>
          <p:cNvSpPr>
            <a:spLocks noGrp="1"/>
          </p:cNvSpPr>
          <p:nvPr>
            <p:ph type="body" sz="quarter" idx="13"/>
          </p:nvPr>
        </p:nvSpPr>
        <p:spPr>
          <a:xfrm>
            <a:off x="365125" y="731838"/>
            <a:ext cx="4529138" cy="344487"/>
          </a:xfrm>
        </p:spPr>
        <p:txBody>
          <a:bodyPr>
            <a:noAutofit/>
          </a:bodyPr>
          <a:lstStyle>
            <a:lvl1pPr>
              <a:lnSpc>
                <a:spcPct val="90000"/>
              </a:lnSpc>
              <a:spcAft>
                <a:spcPts val="0"/>
              </a:spcAft>
              <a:defRPr sz="2200">
                <a:solidFill>
                  <a:schemeClr val="accent5"/>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F72E1BA4-BCF3-0947-8AE2-43030E344299}"/>
              </a:ext>
            </a:extLst>
          </p:cNvPr>
          <p:cNvSpPr>
            <a:spLocks noGrp="1"/>
          </p:cNvSpPr>
          <p:nvPr>
            <p:ph type="pic" sz="quarter" idx="15"/>
          </p:nvPr>
        </p:nvSpPr>
        <p:spPr>
          <a:xfrm>
            <a:off x="9681882" y="342900"/>
            <a:ext cx="2143406" cy="3282427"/>
          </a:xfrm>
          <a:solidFill>
            <a:schemeClr val="bg2"/>
          </a:solidFill>
        </p:spPr>
        <p:txBody>
          <a:bodyPr/>
          <a:lstStyle/>
          <a:p>
            <a:r>
              <a:rPr lang="en-US"/>
              <a:t>Click icon to add picture</a:t>
            </a:r>
          </a:p>
        </p:txBody>
      </p:sp>
      <p:sp>
        <p:nvSpPr>
          <p:cNvPr id="10" name="Picture Placeholder 8">
            <a:extLst>
              <a:ext uri="{FF2B5EF4-FFF2-40B4-BE49-F238E27FC236}">
                <a16:creationId xmlns:a16="http://schemas.microsoft.com/office/drawing/2014/main" id="{DD406B40-B672-4F24-746C-2BD8147E2F1C}"/>
              </a:ext>
            </a:extLst>
          </p:cNvPr>
          <p:cNvSpPr>
            <a:spLocks noGrp="1"/>
          </p:cNvSpPr>
          <p:nvPr>
            <p:ph type="pic" sz="quarter" idx="16"/>
          </p:nvPr>
        </p:nvSpPr>
        <p:spPr>
          <a:xfrm>
            <a:off x="6210301" y="3786692"/>
            <a:ext cx="5614987" cy="2366683"/>
          </a:xfrm>
          <a:solidFill>
            <a:schemeClr val="bg2"/>
          </a:solidFill>
        </p:spPr>
        <p:txBody>
          <a:bodyPr/>
          <a:lstStyle/>
          <a:p>
            <a:r>
              <a:rPr lang="en-US"/>
              <a:t>Click icon to add picture</a:t>
            </a:r>
          </a:p>
        </p:txBody>
      </p:sp>
    </p:spTree>
    <p:extLst>
      <p:ext uri="{BB962C8B-B14F-4D97-AF65-F5344CB8AC3E}">
        <p14:creationId xmlns:p14="http://schemas.microsoft.com/office/powerpoint/2010/main" val="3706365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l Long Form Text &amp; Coll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6" y="386642"/>
            <a:ext cx="4529604" cy="344878"/>
          </a:xfrm>
        </p:spPr>
        <p:txBody>
          <a:bodyPr>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p:nvPr>
        </p:nvSpPr>
        <p:spPr>
          <a:xfrm>
            <a:off x="365125" y="1447800"/>
            <a:ext cx="4529604" cy="4533450"/>
          </a:xfrm>
        </p:spPr>
        <p:txBody>
          <a:bodyPr>
            <a:noAutofit/>
          </a:bodyPr>
          <a:lstStyle>
            <a:lvl1pPr>
              <a:lnSpc>
                <a:spcPct val="100000"/>
              </a:lnSpc>
              <a:spcBef>
                <a:spcPts val="0"/>
              </a:spcBef>
              <a:spcAft>
                <a:spcPts val="1200"/>
              </a:spcAft>
              <a:defRPr sz="1150">
                <a:solidFill>
                  <a:schemeClr val="tx1"/>
                </a:solidFill>
                <a:latin typeface="ABC Repro" panose="020B0504030202060203" pitchFamily="34" charset="0"/>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tx1"/>
                </a:solidFill>
              </a:defRPr>
            </a:lvl1pPr>
          </a:lstStyle>
          <a:p>
            <a:fld id="{A2E07C27-D086-4A87-924A-7CB315628276}" type="slidenum">
              <a:rPr lang="en-US" smtClean="0"/>
              <a:pPr/>
              <a:t>‹#›</a:t>
            </a:fld>
            <a:endParaRPr lang="en-US" dirty="0"/>
          </a:p>
        </p:txBody>
      </p:sp>
      <p:sp>
        <p:nvSpPr>
          <p:cNvPr id="8" name="Text Placeholder 7">
            <a:extLst>
              <a:ext uri="{FF2B5EF4-FFF2-40B4-BE49-F238E27FC236}">
                <a16:creationId xmlns:a16="http://schemas.microsoft.com/office/drawing/2014/main" id="{03A0E007-1922-E7F4-FB5B-A9EEC49D9CE3}"/>
              </a:ext>
            </a:extLst>
          </p:cNvPr>
          <p:cNvSpPr>
            <a:spLocks noGrp="1"/>
          </p:cNvSpPr>
          <p:nvPr>
            <p:ph type="body" sz="quarter" idx="13"/>
          </p:nvPr>
        </p:nvSpPr>
        <p:spPr>
          <a:xfrm>
            <a:off x="365125" y="731838"/>
            <a:ext cx="4529138" cy="344487"/>
          </a:xfrm>
        </p:spPr>
        <p:txBody>
          <a:bodyPr>
            <a:noAutofit/>
          </a:bodyPr>
          <a:lstStyle>
            <a:lvl1pPr>
              <a:lnSpc>
                <a:spcPct val="90000"/>
              </a:lnSpc>
              <a:spcAft>
                <a:spcPts val="0"/>
              </a:spcAft>
              <a:defRPr sz="2200">
                <a:solidFill>
                  <a:schemeClr val="accent5"/>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03767540-34C4-4AA9-AADE-6C6C203373CB}"/>
              </a:ext>
            </a:extLst>
          </p:cNvPr>
          <p:cNvSpPr>
            <a:spLocks noGrp="1"/>
          </p:cNvSpPr>
          <p:nvPr>
            <p:ph type="pic" sz="quarter" idx="14"/>
          </p:nvPr>
        </p:nvSpPr>
        <p:spPr>
          <a:xfrm>
            <a:off x="6210302" y="342900"/>
            <a:ext cx="3267186" cy="3282427"/>
          </a:xfrm>
          <a:solidFill>
            <a:schemeClr val="bg2"/>
          </a:solidFill>
        </p:spPr>
        <p:txBody>
          <a:bodyPr/>
          <a:lstStyle/>
          <a:p>
            <a:r>
              <a:rPr lang="en-US"/>
              <a:t>Click icon to add picture</a:t>
            </a:r>
          </a:p>
        </p:txBody>
      </p:sp>
      <p:sp>
        <p:nvSpPr>
          <p:cNvPr id="10" name="Picture Placeholder 8">
            <a:extLst>
              <a:ext uri="{FF2B5EF4-FFF2-40B4-BE49-F238E27FC236}">
                <a16:creationId xmlns:a16="http://schemas.microsoft.com/office/drawing/2014/main" id="{7CB8CA33-CB9A-203B-89F4-CD7851098C22}"/>
              </a:ext>
            </a:extLst>
          </p:cNvPr>
          <p:cNvSpPr>
            <a:spLocks noGrp="1"/>
          </p:cNvSpPr>
          <p:nvPr>
            <p:ph type="pic" sz="quarter" idx="15"/>
          </p:nvPr>
        </p:nvSpPr>
        <p:spPr>
          <a:xfrm>
            <a:off x="9681882" y="342900"/>
            <a:ext cx="2143406" cy="3282427"/>
          </a:xfrm>
          <a:solidFill>
            <a:schemeClr val="bg2"/>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B7673029-0784-BF38-467C-1FDD7A7E278C}"/>
              </a:ext>
            </a:extLst>
          </p:cNvPr>
          <p:cNvSpPr>
            <a:spLocks noGrp="1"/>
          </p:cNvSpPr>
          <p:nvPr>
            <p:ph type="pic" sz="quarter" idx="16"/>
          </p:nvPr>
        </p:nvSpPr>
        <p:spPr>
          <a:xfrm>
            <a:off x="6210301" y="3786692"/>
            <a:ext cx="5614987" cy="2366683"/>
          </a:xfrm>
          <a:solidFill>
            <a:schemeClr val="bg2"/>
          </a:solidFill>
        </p:spPr>
        <p:txBody>
          <a:bodyPr/>
          <a:lstStyle/>
          <a:p>
            <a:r>
              <a:rPr lang="en-US"/>
              <a:t>Click icon to add picture</a:t>
            </a:r>
          </a:p>
        </p:txBody>
      </p:sp>
    </p:spTree>
    <p:extLst>
      <p:ext uri="{BB962C8B-B14F-4D97-AF65-F5344CB8AC3E}">
        <p14:creationId xmlns:p14="http://schemas.microsoft.com/office/powerpoint/2010/main" val="1941964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6" y="386642"/>
            <a:ext cx="4529604" cy="344878"/>
          </a:xfrm>
        </p:spPr>
        <p:txBody>
          <a:bodyPr>
            <a:noAutofit/>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tx1"/>
                </a:solidFill>
              </a:defRPr>
            </a:lvl1pPr>
          </a:lstStyle>
          <a:p>
            <a:fld id="{A2E07C27-D086-4A87-924A-7CB315628276}" type="slidenum">
              <a:rPr lang="en-US" smtClean="0"/>
              <a:pPr/>
              <a:t>‹#›</a:t>
            </a:fld>
            <a:endParaRPr lang="en-US" dirty="0"/>
          </a:p>
        </p:txBody>
      </p:sp>
      <p:sp>
        <p:nvSpPr>
          <p:cNvPr id="8" name="Text Placeholder 7">
            <a:extLst>
              <a:ext uri="{FF2B5EF4-FFF2-40B4-BE49-F238E27FC236}">
                <a16:creationId xmlns:a16="http://schemas.microsoft.com/office/drawing/2014/main" id="{03A0E007-1922-E7F4-FB5B-A9EEC49D9CE3}"/>
              </a:ext>
            </a:extLst>
          </p:cNvPr>
          <p:cNvSpPr>
            <a:spLocks noGrp="1"/>
          </p:cNvSpPr>
          <p:nvPr>
            <p:ph type="body" sz="quarter" idx="13"/>
          </p:nvPr>
        </p:nvSpPr>
        <p:spPr>
          <a:xfrm>
            <a:off x="365125" y="731838"/>
            <a:ext cx="4529138" cy="344487"/>
          </a:xfrm>
        </p:spPr>
        <p:txBody>
          <a:bodyPr>
            <a:noAutofit/>
          </a:bodyPr>
          <a:lstStyle>
            <a:lvl1pPr>
              <a:lnSpc>
                <a:spcPct val="90000"/>
              </a:lnSpc>
              <a:spcAft>
                <a:spcPts val="0"/>
              </a:spcAft>
              <a:defRPr sz="2200">
                <a:solidFill>
                  <a:schemeClr val="accent5"/>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3E707894-62B8-8C68-E8E6-D0AB692A6012}"/>
              </a:ext>
            </a:extLst>
          </p:cNvPr>
          <p:cNvSpPr>
            <a:spLocks noGrp="1"/>
          </p:cNvSpPr>
          <p:nvPr>
            <p:ph sz="half" idx="14"/>
          </p:nvPr>
        </p:nvSpPr>
        <p:spPr>
          <a:xfrm>
            <a:off x="365125" y="1958466"/>
            <a:ext cx="4297680" cy="3987039"/>
          </a:xfrm>
        </p:spPr>
        <p:txBody>
          <a:bodyPr tIns="146304">
            <a:noAutofit/>
          </a:bodyPr>
          <a:lstStyle>
            <a:lvl1pPr>
              <a:lnSpc>
                <a:spcPts val="1800"/>
              </a:lnSpc>
              <a:spcBef>
                <a:spcPts val="0"/>
              </a:spcBef>
              <a:spcAft>
                <a:spcPts val="1800"/>
              </a:spcAft>
              <a:defRPr>
                <a:solidFill>
                  <a:schemeClr val="tx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B4A6CBA8-6D6E-FC05-20E3-F963DF4AB00D}"/>
              </a:ext>
            </a:extLst>
          </p:cNvPr>
          <p:cNvSpPr>
            <a:spLocks noGrp="1"/>
          </p:cNvSpPr>
          <p:nvPr>
            <p:ph type="body" sz="quarter" idx="15" hasCustomPrompt="1"/>
          </p:nvPr>
        </p:nvSpPr>
        <p:spPr>
          <a:xfrm>
            <a:off x="365125" y="1602549"/>
            <a:ext cx="4529138" cy="344487"/>
          </a:xfrm>
        </p:spPr>
        <p:txBody>
          <a:bodyPr>
            <a:noAutofit/>
          </a:bodyPr>
          <a:lstStyle>
            <a:lvl1pPr>
              <a:lnSpc>
                <a:spcPct val="90000"/>
              </a:lnSpc>
              <a:spcAft>
                <a:spcPts val="0"/>
              </a:spcAft>
              <a:defRPr sz="2200">
                <a:latin typeface="+mj-lt"/>
              </a:defRPr>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1</a:t>
            </a:r>
          </a:p>
        </p:txBody>
      </p:sp>
      <p:sp>
        <p:nvSpPr>
          <p:cNvPr id="17" name="Content Placeholder 2">
            <a:extLst>
              <a:ext uri="{FF2B5EF4-FFF2-40B4-BE49-F238E27FC236}">
                <a16:creationId xmlns:a16="http://schemas.microsoft.com/office/drawing/2014/main" id="{0E5D5EB6-1305-D051-3454-E8514AACA1A1}"/>
              </a:ext>
            </a:extLst>
          </p:cNvPr>
          <p:cNvSpPr>
            <a:spLocks noGrp="1"/>
          </p:cNvSpPr>
          <p:nvPr>
            <p:ph sz="half" idx="16"/>
          </p:nvPr>
        </p:nvSpPr>
        <p:spPr>
          <a:xfrm>
            <a:off x="6210300" y="1958466"/>
            <a:ext cx="4297680" cy="3987039"/>
          </a:xfrm>
        </p:spPr>
        <p:txBody>
          <a:bodyPr tIns="146304">
            <a:noAutofit/>
          </a:bodyPr>
          <a:lstStyle>
            <a:lvl1pPr>
              <a:lnSpc>
                <a:spcPts val="1800"/>
              </a:lnSpc>
              <a:spcBef>
                <a:spcPts val="0"/>
              </a:spcBef>
              <a:spcAft>
                <a:spcPts val="1800"/>
              </a:spcAft>
              <a:defRPr>
                <a:solidFill>
                  <a:schemeClr val="tx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18" name="Text Placeholder 13">
            <a:extLst>
              <a:ext uri="{FF2B5EF4-FFF2-40B4-BE49-F238E27FC236}">
                <a16:creationId xmlns:a16="http://schemas.microsoft.com/office/drawing/2014/main" id="{1577CCB0-C985-485A-A27F-C72433A7F27C}"/>
              </a:ext>
            </a:extLst>
          </p:cNvPr>
          <p:cNvSpPr>
            <a:spLocks noGrp="1"/>
          </p:cNvSpPr>
          <p:nvPr>
            <p:ph type="body" sz="quarter" idx="17" hasCustomPrompt="1"/>
          </p:nvPr>
        </p:nvSpPr>
        <p:spPr>
          <a:xfrm>
            <a:off x="6210300" y="1602549"/>
            <a:ext cx="4529138" cy="344487"/>
          </a:xfrm>
        </p:spPr>
        <p:txBody>
          <a:bodyPr>
            <a:noAutofit/>
          </a:bodyPr>
          <a:lstStyle>
            <a:lvl1pPr>
              <a:lnSpc>
                <a:spcPct val="90000"/>
              </a:lnSpc>
              <a:spcAft>
                <a:spcPts val="0"/>
              </a:spcAft>
              <a:defRPr sz="2200">
                <a:latin typeface="+mj-lt"/>
              </a:defRPr>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2</a:t>
            </a:r>
          </a:p>
        </p:txBody>
      </p:sp>
    </p:spTree>
    <p:extLst>
      <p:ext uri="{BB962C8B-B14F-4D97-AF65-F5344CB8AC3E}">
        <p14:creationId xmlns:p14="http://schemas.microsoft.com/office/powerpoint/2010/main" val="3499854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 Tex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6" y="386642"/>
            <a:ext cx="4529604" cy="344878"/>
          </a:xfrm>
        </p:spPr>
        <p:txBody>
          <a:bodyPr>
            <a:noAutofit/>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tx1"/>
                </a:solidFill>
              </a:defRPr>
            </a:lvl1pPr>
          </a:lstStyle>
          <a:p>
            <a:fld id="{A2E07C27-D086-4A87-924A-7CB315628276}" type="slidenum">
              <a:rPr lang="en-US" smtClean="0"/>
              <a:pPr/>
              <a:t>‹#›</a:t>
            </a:fld>
            <a:endParaRPr lang="en-US" dirty="0"/>
          </a:p>
        </p:txBody>
      </p:sp>
      <p:sp>
        <p:nvSpPr>
          <p:cNvPr id="8" name="Text Placeholder 7">
            <a:extLst>
              <a:ext uri="{FF2B5EF4-FFF2-40B4-BE49-F238E27FC236}">
                <a16:creationId xmlns:a16="http://schemas.microsoft.com/office/drawing/2014/main" id="{03A0E007-1922-E7F4-FB5B-A9EEC49D9CE3}"/>
              </a:ext>
            </a:extLst>
          </p:cNvPr>
          <p:cNvSpPr>
            <a:spLocks noGrp="1"/>
          </p:cNvSpPr>
          <p:nvPr>
            <p:ph type="body" sz="quarter" idx="13"/>
          </p:nvPr>
        </p:nvSpPr>
        <p:spPr>
          <a:xfrm>
            <a:off x="365125" y="731838"/>
            <a:ext cx="4529138" cy="344487"/>
          </a:xfrm>
        </p:spPr>
        <p:txBody>
          <a:bodyPr>
            <a:noAutofit/>
          </a:bodyPr>
          <a:lstStyle>
            <a:lvl1pPr>
              <a:lnSpc>
                <a:spcPct val="90000"/>
              </a:lnSpc>
              <a:spcAft>
                <a:spcPts val="0"/>
              </a:spcAft>
              <a:defRPr sz="2200">
                <a:solidFill>
                  <a:schemeClr val="accent5"/>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A6CBA8-6D6E-FC05-20E3-F963DF4AB00D}"/>
              </a:ext>
            </a:extLst>
          </p:cNvPr>
          <p:cNvSpPr>
            <a:spLocks noGrp="1"/>
          </p:cNvSpPr>
          <p:nvPr>
            <p:ph type="body" sz="quarter" idx="15" hasCustomPrompt="1"/>
          </p:nvPr>
        </p:nvSpPr>
        <p:spPr>
          <a:xfrm>
            <a:off x="365125" y="5200650"/>
            <a:ext cx="5614416" cy="193208"/>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1</a:t>
            </a:r>
          </a:p>
        </p:txBody>
      </p:sp>
      <p:sp>
        <p:nvSpPr>
          <p:cNvPr id="4" name="Text Placeholder 3">
            <a:extLst>
              <a:ext uri="{FF2B5EF4-FFF2-40B4-BE49-F238E27FC236}">
                <a16:creationId xmlns:a16="http://schemas.microsoft.com/office/drawing/2014/main" id="{054A48F6-3595-1E89-A98F-7BBA51356F3B}"/>
              </a:ext>
            </a:extLst>
          </p:cNvPr>
          <p:cNvSpPr>
            <a:spLocks noGrp="1"/>
          </p:cNvSpPr>
          <p:nvPr>
            <p:ph type="body" sz="quarter" idx="16"/>
          </p:nvPr>
        </p:nvSpPr>
        <p:spPr>
          <a:xfrm>
            <a:off x="365125" y="5393858"/>
            <a:ext cx="2693988" cy="732305"/>
          </a:xfrm>
        </p:spPr>
        <p:txBody>
          <a:bodyPr tIns="91440">
            <a:normAutofit/>
          </a:bodyPr>
          <a:lstStyle>
            <a:lvl1pPr>
              <a:lnSpc>
                <a:spcPct val="100000"/>
              </a:lnSpc>
              <a:spcAft>
                <a:spcPts val="600"/>
              </a:spcAft>
              <a:defRPr sz="1150">
                <a:solidFill>
                  <a:schemeClr val="accent5"/>
                </a:solidFill>
                <a:latin typeface="ABC Repro" panose="020B0504030202060203" pitchFamily="34" charset="0"/>
              </a:defRPr>
            </a:lvl1pPr>
            <a:lvl2pPr>
              <a:defRPr>
                <a:latin typeface="ABC Repro" panose="020B0504030202060203" pitchFamily="34" charset="0"/>
              </a:defRPr>
            </a:lvl2pPr>
            <a:lvl3pPr>
              <a:defRPr>
                <a:latin typeface="ABC Repro" panose="020B0504030202060203" pitchFamily="34" charset="0"/>
              </a:defRPr>
            </a:lvl3pPr>
            <a:lvl4pPr>
              <a:defRPr>
                <a:latin typeface="ABC Repro" panose="020B0504030202060203" pitchFamily="34" charset="0"/>
              </a:defRPr>
            </a:lvl4pPr>
            <a:lvl5pPr>
              <a:defRPr>
                <a:latin typeface="ABC Repro" panose="020B0504030202060203" pitchFamily="34" charset="0"/>
              </a:defRPr>
            </a:lvl5pPr>
          </a:lstStyle>
          <a:p>
            <a:pPr lvl="0"/>
            <a:r>
              <a:rPr lang="en-US"/>
              <a:t>Click to edit Master text styles</a:t>
            </a:r>
          </a:p>
        </p:txBody>
      </p:sp>
      <p:sp>
        <p:nvSpPr>
          <p:cNvPr id="10" name="Picture Placeholder 9">
            <a:extLst>
              <a:ext uri="{FF2B5EF4-FFF2-40B4-BE49-F238E27FC236}">
                <a16:creationId xmlns:a16="http://schemas.microsoft.com/office/drawing/2014/main" id="{E2EC3F8F-3277-A758-6432-D0622DB17325}"/>
              </a:ext>
            </a:extLst>
          </p:cNvPr>
          <p:cNvSpPr>
            <a:spLocks noGrp="1"/>
          </p:cNvSpPr>
          <p:nvPr>
            <p:ph type="pic" sz="quarter" idx="17"/>
          </p:nvPr>
        </p:nvSpPr>
        <p:spPr>
          <a:xfrm>
            <a:off x="365125" y="1603375"/>
            <a:ext cx="5616575" cy="3433763"/>
          </a:xfrm>
          <a:solidFill>
            <a:schemeClr val="bg2"/>
          </a:solidFill>
        </p:spPr>
        <p:txBody>
          <a:bodyPr/>
          <a:lstStyle/>
          <a:p>
            <a:r>
              <a:rPr lang="en-US"/>
              <a:t>Click icon to add picture</a:t>
            </a:r>
          </a:p>
        </p:txBody>
      </p:sp>
      <p:sp>
        <p:nvSpPr>
          <p:cNvPr id="12" name="Text Placeholder 13">
            <a:extLst>
              <a:ext uri="{FF2B5EF4-FFF2-40B4-BE49-F238E27FC236}">
                <a16:creationId xmlns:a16="http://schemas.microsoft.com/office/drawing/2014/main" id="{D04D9E59-C674-0774-CB0F-6F1857331E69}"/>
              </a:ext>
            </a:extLst>
          </p:cNvPr>
          <p:cNvSpPr>
            <a:spLocks noGrp="1"/>
          </p:cNvSpPr>
          <p:nvPr>
            <p:ph type="body" sz="quarter" idx="18" hasCustomPrompt="1"/>
          </p:nvPr>
        </p:nvSpPr>
        <p:spPr>
          <a:xfrm>
            <a:off x="6208713" y="5200650"/>
            <a:ext cx="5614416" cy="193208"/>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2</a:t>
            </a:r>
          </a:p>
        </p:txBody>
      </p:sp>
      <p:sp>
        <p:nvSpPr>
          <p:cNvPr id="13" name="Text Placeholder 3">
            <a:extLst>
              <a:ext uri="{FF2B5EF4-FFF2-40B4-BE49-F238E27FC236}">
                <a16:creationId xmlns:a16="http://schemas.microsoft.com/office/drawing/2014/main" id="{DED06923-7243-E981-E34D-BD6C5B51110C}"/>
              </a:ext>
            </a:extLst>
          </p:cNvPr>
          <p:cNvSpPr>
            <a:spLocks noGrp="1"/>
          </p:cNvSpPr>
          <p:nvPr>
            <p:ph type="body" sz="quarter" idx="19"/>
          </p:nvPr>
        </p:nvSpPr>
        <p:spPr>
          <a:xfrm>
            <a:off x="6208713" y="5393858"/>
            <a:ext cx="2693988" cy="732305"/>
          </a:xfrm>
        </p:spPr>
        <p:txBody>
          <a:bodyPr tIns="91440">
            <a:normAutofit/>
          </a:bodyPr>
          <a:lstStyle>
            <a:lvl1pPr>
              <a:lnSpc>
                <a:spcPct val="100000"/>
              </a:lnSpc>
              <a:spcAft>
                <a:spcPts val="600"/>
              </a:spcAft>
              <a:defRPr sz="1150">
                <a:solidFill>
                  <a:schemeClr val="accent5"/>
                </a:solidFill>
                <a:latin typeface="ABC Repro" panose="020B0504030202060203" pitchFamily="34" charset="0"/>
              </a:defRPr>
            </a:lvl1pPr>
            <a:lvl2pPr>
              <a:defRPr>
                <a:latin typeface="ABC Repro" panose="020B0504030202060203" pitchFamily="34" charset="0"/>
              </a:defRPr>
            </a:lvl2pPr>
            <a:lvl3pPr>
              <a:defRPr>
                <a:latin typeface="ABC Repro" panose="020B0504030202060203" pitchFamily="34" charset="0"/>
              </a:defRPr>
            </a:lvl3pPr>
            <a:lvl4pPr>
              <a:defRPr>
                <a:latin typeface="ABC Repro" panose="020B0504030202060203" pitchFamily="34" charset="0"/>
              </a:defRPr>
            </a:lvl4pPr>
            <a:lvl5pPr>
              <a:defRPr>
                <a:latin typeface="ABC Repro" panose="020B0504030202060203" pitchFamily="34" charset="0"/>
              </a:defRPr>
            </a:lvl5pPr>
          </a:lstStyle>
          <a:p>
            <a:pPr lvl="0"/>
            <a:r>
              <a:rPr lang="en-US"/>
              <a:t>Click to edit Master text styles</a:t>
            </a:r>
          </a:p>
        </p:txBody>
      </p:sp>
      <p:sp>
        <p:nvSpPr>
          <p:cNvPr id="15" name="Picture Placeholder 9">
            <a:extLst>
              <a:ext uri="{FF2B5EF4-FFF2-40B4-BE49-F238E27FC236}">
                <a16:creationId xmlns:a16="http://schemas.microsoft.com/office/drawing/2014/main" id="{3D0EDAA4-08AC-0A54-FA4C-DC7E04C1A433}"/>
              </a:ext>
            </a:extLst>
          </p:cNvPr>
          <p:cNvSpPr>
            <a:spLocks noGrp="1"/>
          </p:cNvSpPr>
          <p:nvPr>
            <p:ph type="pic" sz="quarter" idx="20"/>
          </p:nvPr>
        </p:nvSpPr>
        <p:spPr>
          <a:xfrm>
            <a:off x="6208713" y="1603375"/>
            <a:ext cx="5616575" cy="3433763"/>
          </a:xfrm>
          <a:solidFill>
            <a:schemeClr val="bg2"/>
          </a:solidFill>
        </p:spPr>
        <p:txBody>
          <a:bodyPr/>
          <a:lstStyle/>
          <a:p>
            <a:r>
              <a:rPr lang="en-US"/>
              <a:t>Click icon to add picture</a:t>
            </a:r>
          </a:p>
        </p:txBody>
      </p:sp>
    </p:spTree>
    <p:extLst>
      <p:ext uri="{BB962C8B-B14F-4D97-AF65-F5344CB8AC3E}">
        <p14:creationId xmlns:p14="http://schemas.microsoft.com/office/powerpoint/2010/main" val="4076460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6" y="386642"/>
            <a:ext cx="4529604" cy="344878"/>
          </a:xfrm>
        </p:spPr>
        <p:txBody>
          <a:bodyPr>
            <a:noAutofit/>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tx1"/>
                </a:solidFill>
              </a:defRPr>
            </a:lvl1pPr>
          </a:lstStyle>
          <a:p>
            <a:fld id="{A2E07C27-D086-4A87-924A-7CB315628276}" type="slidenum">
              <a:rPr lang="en-US" smtClean="0"/>
              <a:pPr/>
              <a:t>‹#›</a:t>
            </a:fld>
            <a:endParaRPr lang="en-US" dirty="0"/>
          </a:p>
        </p:txBody>
      </p:sp>
      <p:sp>
        <p:nvSpPr>
          <p:cNvPr id="8" name="Text Placeholder 7">
            <a:extLst>
              <a:ext uri="{FF2B5EF4-FFF2-40B4-BE49-F238E27FC236}">
                <a16:creationId xmlns:a16="http://schemas.microsoft.com/office/drawing/2014/main" id="{03A0E007-1922-E7F4-FB5B-A9EEC49D9CE3}"/>
              </a:ext>
            </a:extLst>
          </p:cNvPr>
          <p:cNvSpPr>
            <a:spLocks noGrp="1"/>
          </p:cNvSpPr>
          <p:nvPr>
            <p:ph type="body" sz="quarter" idx="13"/>
          </p:nvPr>
        </p:nvSpPr>
        <p:spPr>
          <a:xfrm>
            <a:off x="365125" y="731838"/>
            <a:ext cx="4529138" cy="344487"/>
          </a:xfrm>
        </p:spPr>
        <p:txBody>
          <a:bodyPr>
            <a:noAutofit/>
          </a:bodyPr>
          <a:lstStyle>
            <a:lvl1pPr>
              <a:lnSpc>
                <a:spcPct val="90000"/>
              </a:lnSpc>
              <a:spcAft>
                <a:spcPts val="0"/>
              </a:spcAft>
              <a:defRPr sz="2200">
                <a:solidFill>
                  <a:schemeClr val="accent5"/>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3E707894-62B8-8C68-E8E6-D0AB692A6012}"/>
              </a:ext>
            </a:extLst>
          </p:cNvPr>
          <p:cNvSpPr>
            <a:spLocks noGrp="1"/>
          </p:cNvSpPr>
          <p:nvPr>
            <p:ph sz="half" idx="14"/>
          </p:nvPr>
        </p:nvSpPr>
        <p:spPr>
          <a:xfrm>
            <a:off x="365125" y="1838886"/>
            <a:ext cx="3647477" cy="4095189"/>
          </a:xfrm>
        </p:spPr>
        <p:txBody>
          <a:bodyPr tIns="146304">
            <a:noAutofit/>
          </a:bodyPr>
          <a:lstStyle>
            <a:lvl1pPr>
              <a:lnSpc>
                <a:spcPts val="1800"/>
              </a:lnSpc>
              <a:spcBef>
                <a:spcPts val="0"/>
              </a:spcBef>
              <a:spcAft>
                <a:spcPts val="1800"/>
              </a:spcAft>
              <a:defRPr>
                <a:solidFill>
                  <a:schemeClr val="tx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B4A6CBA8-6D6E-FC05-20E3-F963DF4AB00D}"/>
              </a:ext>
            </a:extLst>
          </p:cNvPr>
          <p:cNvSpPr>
            <a:spLocks noGrp="1"/>
          </p:cNvSpPr>
          <p:nvPr>
            <p:ph type="body" sz="quarter" idx="15" hasCustomPrompt="1"/>
          </p:nvPr>
        </p:nvSpPr>
        <p:spPr>
          <a:xfrm>
            <a:off x="365125" y="1594930"/>
            <a:ext cx="3647477" cy="236336"/>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1</a:t>
            </a:r>
          </a:p>
        </p:txBody>
      </p:sp>
      <p:sp>
        <p:nvSpPr>
          <p:cNvPr id="3" name="Content Placeholder 2">
            <a:extLst>
              <a:ext uri="{FF2B5EF4-FFF2-40B4-BE49-F238E27FC236}">
                <a16:creationId xmlns:a16="http://schemas.microsoft.com/office/drawing/2014/main" id="{F448102D-0ED6-E48F-00D0-81A249B4C8AB}"/>
              </a:ext>
            </a:extLst>
          </p:cNvPr>
          <p:cNvSpPr>
            <a:spLocks noGrp="1"/>
          </p:cNvSpPr>
          <p:nvPr>
            <p:ph sz="half" idx="16"/>
          </p:nvPr>
        </p:nvSpPr>
        <p:spPr>
          <a:xfrm>
            <a:off x="4269974" y="1838886"/>
            <a:ext cx="3647477" cy="4095189"/>
          </a:xfrm>
        </p:spPr>
        <p:txBody>
          <a:bodyPr tIns="146304">
            <a:noAutofit/>
          </a:bodyPr>
          <a:lstStyle>
            <a:lvl1pPr>
              <a:lnSpc>
                <a:spcPts val="1800"/>
              </a:lnSpc>
              <a:spcBef>
                <a:spcPts val="0"/>
              </a:spcBef>
              <a:spcAft>
                <a:spcPts val="1800"/>
              </a:spcAft>
              <a:defRPr>
                <a:solidFill>
                  <a:schemeClr val="tx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4" name="Text Placeholder 13">
            <a:extLst>
              <a:ext uri="{FF2B5EF4-FFF2-40B4-BE49-F238E27FC236}">
                <a16:creationId xmlns:a16="http://schemas.microsoft.com/office/drawing/2014/main" id="{E587ECF4-D84B-DF64-E368-DBF7439F965C}"/>
              </a:ext>
            </a:extLst>
          </p:cNvPr>
          <p:cNvSpPr>
            <a:spLocks noGrp="1"/>
          </p:cNvSpPr>
          <p:nvPr>
            <p:ph type="body" sz="quarter" idx="17" hasCustomPrompt="1"/>
          </p:nvPr>
        </p:nvSpPr>
        <p:spPr>
          <a:xfrm>
            <a:off x="4269974" y="1594930"/>
            <a:ext cx="3647477" cy="236336"/>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2</a:t>
            </a:r>
          </a:p>
        </p:txBody>
      </p:sp>
      <p:sp>
        <p:nvSpPr>
          <p:cNvPr id="9" name="Content Placeholder 2">
            <a:extLst>
              <a:ext uri="{FF2B5EF4-FFF2-40B4-BE49-F238E27FC236}">
                <a16:creationId xmlns:a16="http://schemas.microsoft.com/office/drawing/2014/main" id="{1A26B9DA-2FB5-9FEA-A851-8512EF02D499}"/>
              </a:ext>
            </a:extLst>
          </p:cNvPr>
          <p:cNvSpPr>
            <a:spLocks noGrp="1"/>
          </p:cNvSpPr>
          <p:nvPr>
            <p:ph sz="half" idx="18"/>
          </p:nvPr>
        </p:nvSpPr>
        <p:spPr>
          <a:xfrm>
            <a:off x="8174823" y="1838886"/>
            <a:ext cx="3647477" cy="4095189"/>
          </a:xfrm>
        </p:spPr>
        <p:txBody>
          <a:bodyPr tIns="146304">
            <a:noAutofit/>
          </a:bodyPr>
          <a:lstStyle>
            <a:lvl1pPr>
              <a:lnSpc>
                <a:spcPts val="1800"/>
              </a:lnSpc>
              <a:spcBef>
                <a:spcPts val="0"/>
              </a:spcBef>
              <a:spcAft>
                <a:spcPts val="1800"/>
              </a:spcAft>
              <a:defRPr>
                <a:solidFill>
                  <a:schemeClr val="tx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10" name="Text Placeholder 13">
            <a:extLst>
              <a:ext uri="{FF2B5EF4-FFF2-40B4-BE49-F238E27FC236}">
                <a16:creationId xmlns:a16="http://schemas.microsoft.com/office/drawing/2014/main" id="{18F8A985-BAC3-04FF-16EB-F4AF13F4CE87}"/>
              </a:ext>
            </a:extLst>
          </p:cNvPr>
          <p:cNvSpPr>
            <a:spLocks noGrp="1"/>
          </p:cNvSpPr>
          <p:nvPr>
            <p:ph type="body" sz="quarter" idx="19" hasCustomPrompt="1"/>
          </p:nvPr>
        </p:nvSpPr>
        <p:spPr>
          <a:xfrm>
            <a:off x="8174823" y="1594930"/>
            <a:ext cx="3647477" cy="236336"/>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3</a:t>
            </a:r>
          </a:p>
        </p:txBody>
      </p:sp>
    </p:spTree>
    <p:extLst>
      <p:ext uri="{BB962C8B-B14F-4D97-AF65-F5344CB8AC3E}">
        <p14:creationId xmlns:p14="http://schemas.microsoft.com/office/powerpoint/2010/main" val="4038665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 Tex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6" y="386642"/>
            <a:ext cx="4529604" cy="344878"/>
          </a:xfrm>
        </p:spPr>
        <p:txBody>
          <a:bodyPr>
            <a:noAutofit/>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tx1"/>
                </a:solidFill>
              </a:defRPr>
            </a:lvl1pPr>
          </a:lstStyle>
          <a:p>
            <a:fld id="{A2E07C27-D086-4A87-924A-7CB315628276}" type="slidenum">
              <a:rPr lang="en-US" smtClean="0"/>
              <a:pPr/>
              <a:t>‹#›</a:t>
            </a:fld>
            <a:endParaRPr lang="en-US" dirty="0"/>
          </a:p>
        </p:txBody>
      </p:sp>
      <p:sp>
        <p:nvSpPr>
          <p:cNvPr id="8" name="Text Placeholder 7">
            <a:extLst>
              <a:ext uri="{FF2B5EF4-FFF2-40B4-BE49-F238E27FC236}">
                <a16:creationId xmlns:a16="http://schemas.microsoft.com/office/drawing/2014/main" id="{03A0E007-1922-E7F4-FB5B-A9EEC49D9CE3}"/>
              </a:ext>
            </a:extLst>
          </p:cNvPr>
          <p:cNvSpPr>
            <a:spLocks noGrp="1"/>
          </p:cNvSpPr>
          <p:nvPr>
            <p:ph type="body" sz="quarter" idx="13"/>
          </p:nvPr>
        </p:nvSpPr>
        <p:spPr>
          <a:xfrm>
            <a:off x="365125" y="731838"/>
            <a:ext cx="4529138" cy="344487"/>
          </a:xfrm>
        </p:spPr>
        <p:txBody>
          <a:bodyPr>
            <a:noAutofit/>
          </a:bodyPr>
          <a:lstStyle>
            <a:lvl1pPr>
              <a:lnSpc>
                <a:spcPct val="90000"/>
              </a:lnSpc>
              <a:spcAft>
                <a:spcPts val="0"/>
              </a:spcAft>
              <a:defRPr sz="2200">
                <a:solidFill>
                  <a:schemeClr val="accent5"/>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A6CBA8-6D6E-FC05-20E3-F963DF4AB00D}"/>
              </a:ext>
            </a:extLst>
          </p:cNvPr>
          <p:cNvSpPr>
            <a:spLocks noGrp="1"/>
          </p:cNvSpPr>
          <p:nvPr>
            <p:ph type="body" sz="quarter" idx="15" hasCustomPrompt="1"/>
          </p:nvPr>
        </p:nvSpPr>
        <p:spPr>
          <a:xfrm>
            <a:off x="365125" y="5200650"/>
            <a:ext cx="2688336" cy="193208"/>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1</a:t>
            </a:r>
          </a:p>
        </p:txBody>
      </p:sp>
      <p:sp>
        <p:nvSpPr>
          <p:cNvPr id="4" name="Text Placeholder 3">
            <a:extLst>
              <a:ext uri="{FF2B5EF4-FFF2-40B4-BE49-F238E27FC236}">
                <a16:creationId xmlns:a16="http://schemas.microsoft.com/office/drawing/2014/main" id="{054A48F6-3595-1E89-A98F-7BBA51356F3B}"/>
              </a:ext>
            </a:extLst>
          </p:cNvPr>
          <p:cNvSpPr>
            <a:spLocks noGrp="1"/>
          </p:cNvSpPr>
          <p:nvPr>
            <p:ph type="body" sz="quarter" idx="16"/>
          </p:nvPr>
        </p:nvSpPr>
        <p:spPr>
          <a:xfrm>
            <a:off x="365125" y="5393858"/>
            <a:ext cx="2693988" cy="732305"/>
          </a:xfrm>
        </p:spPr>
        <p:txBody>
          <a:bodyPr tIns="91440">
            <a:normAutofit/>
          </a:bodyPr>
          <a:lstStyle>
            <a:lvl1pPr>
              <a:lnSpc>
                <a:spcPct val="100000"/>
              </a:lnSpc>
              <a:spcAft>
                <a:spcPts val="600"/>
              </a:spcAft>
              <a:defRPr sz="1150">
                <a:solidFill>
                  <a:schemeClr val="accent5"/>
                </a:solidFill>
                <a:latin typeface="ABC Repro" panose="020B0504030202060203" pitchFamily="34" charset="0"/>
              </a:defRPr>
            </a:lvl1pPr>
            <a:lvl2pPr>
              <a:defRPr>
                <a:latin typeface="ABC Repro" panose="020B0504030202060203" pitchFamily="34" charset="0"/>
              </a:defRPr>
            </a:lvl2pPr>
            <a:lvl3pPr>
              <a:defRPr>
                <a:latin typeface="ABC Repro" panose="020B0504030202060203" pitchFamily="34" charset="0"/>
              </a:defRPr>
            </a:lvl3pPr>
            <a:lvl4pPr>
              <a:defRPr>
                <a:latin typeface="ABC Repro" panose="020B0504030202060203" pitchFamily="34" charset="0"/>
              </a:defRPr>
            </a:lvl4pPr>
            <a:lvl5pPr>
              <a:defRPr>
                <a:latin typeface="ABC Repro" panose="020B0504030202060203" pitchFamily="34" charset="0"/>
              </a:defRPr>
            </a:lvl5pPr>
          </a:lstStyle>
          <a:p>
            <a:pPr lvl="0"/>
            <a:r>
              <a:rPr lang="en-US"/>
              <a:t>Click to edit Master text styles</a:t>
            </a:r>
          </a:p>
        </p:txBody>
      </p:sp>
      <p:sp>
        <p:nvSpPr>
          <p:cNvPr id="10" name="Picture Placeholder 9">
            <a:extLst>
              <a:ext uri="{FF2B5EF4-FFF2-40B4-BE49-F238E27FC236}">
                <a16:creationId xmlns:a16="http://schemas.microsoft.com/office/drawing/2014/main" id="{E2EC3F8F-3277-A758-6432-D0622DB17325}"/>
              </a:ext>
            </a:extLst>
          </p:cNvPr>
          <p:cNvSpPr>
            <a:spLocks noGrp="1"/>
          </p:cNvSpPr>
          <p:nvPr>
            <p:ph type="pic" sz="quarter" idx="17"/>
          </p:nvPr>
        </p:nvSpPr>
        <p:spPr>
          <a:xfrm>
            <a:off x="365126" y="1603375"/>
            <a:ext cx="3701266" cy="3433763"/>
          </a:xfrm>
          <a:solidFill>
            <a:schemeClr val="bg2"/>
          </a:solidFill>
        </p:spPr>
        <p:txBody>
          <a:bodyPr/>
          <a:lstStyle/>
          <a:p>
            <a:r>
              <a:rPr lang="en-US"/>
              <a:t>Click icon to add picture</a:t>
            </a:r>
          </a:p>
        </p:txBody>
      </p:sp>
      <p:sp>
        <p:nvSpPr>
          <p:cNvPr id="11" name="Picture Placeholder 9">
            <a:extLst>
              <a:ext uri="{FF2B5EF4-FFF2-40B4-BE49-F238E27FC236}">
                <a16:creationId xmlns:a16="http://schemas.microsoft.com/office/drawing/2014/main" id="{2F2E8537-113A-F081-0D3C-DA89CE213E44}"/>
              </a:ext>
            </a:extLst>
          </p:cNvPr>
          <p:cNvSpPr>
            <a:spLocks noGrp="1"/>
          </p:cNvSpPr>
          <p:nvPr>
            <p:ph type="pic" sz="quarter" idx="18"/>
          </p:nvPr>
        </p:nvSpPr>
        <p:spPr>
          <a:xfrm>
            <a:off x="4235011" y="1603375"/>
            <a:ext cx="3701266" cy="3433763"/>
          </a:xfrm>
          <a:solidFill>
            <a:schemeClr val="bg2"/>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7FA3EF0F-E882-E32E-1388-637FFDB5812A}"/>
              </a:ext>
            </a:extLst>
          </p:cNvPr>
          <p:cNvSpPr>
            <a:spLocks noGrp="1"/>
          </p:cNvSpPr>
          <p:nvPr>
            <p:ph type="pic" sz="quarter" idx="19"/>
          </p:nvPr>
        </p:nvSpPr>
        <p:spPr>
          <a:xfrm>
            <a:off x="8104897" y="1603375"/>
            <a:ext cx="3701266" cy="3433763"/>
          </a:xfrm>
          <a:solidFill>
            <a:schemeClr val="bg2"/>
          </a:solidFill>
        </p:spPr>
        <p:txBody>
          <a:bodyPr/>
          <a:lstStyle/>
          <a:p>
            <a:r>
              <a:rPr lang="en-US"/>
              <a:t>Click icon to add picture</a:t>
            </a:r>
          </a:p>
        </p:txBody>
      </p:sp>
      <p:sp>
        <p:nvSpPr>
          <p:cNvPr id="17" name="Text Placeholder 13">
            <a:extLst>
              <a:ext uri="{FF2B5EF4-FFF2-40B4-BE49-F238E27FC236}">
                <a16:creationId xmlns:a16="http://schemas.microsoft.com/office/drawing/2014/main" id="{66C47A5E-7AA4-8876-4F39-A8616884674D}"/>
              </a:ext>
            </a:extLst>
          </p:cNvPr>
          <p:cNvSpPr>
            <a:spLocks noGrp="1"/>
          </p:cNvSpPr>
          <p:nvPr>
            <p:ph type="body" sz="quarter" idx="20" hasCustomPrompt="1"/>
          </p:nvPr>
        </p:nvSpPr>
        <p:spPr>
          <a:xfrm>
            <a:off x="4235011" y="5200650"/>
            <a:ext cx="2688336" cy="193208"/>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2</a:t>
            </a:r>
          </a:p>
        </p:txBody>
      </p:sp>
      <p:sp>
        <p:nvSpPr>
          <p:cNvPr id="18" name="Text Placeholder 3">
            <a:extLst>
              <a:ext uri="{FF2B5EF4-FFF2-40B4-BE49-F238E27FC236}">
                <a16:creationId xmlns:a16="http://schemas.microsoft.com/office/drawing/2014/main" id="{93D4DC8E-5174-B885-1799-AC20E123350B}"/>
              </a:ext>
            </a:extLst>
          </p:cNvPr>
          <p:cNvSpPr>
            <a:spLocks noGrp="1"/>
          </p:cNvSpPr>
          <p:nvPr>
            <p:ph type="body" sz="quarter" idx="21"/>
          </p:nvPr>
        </p:nvSpPr>
        <p:spPr>
          <a:xfrm>
            <a:off x="4235011" y="5393858"/>
            <a:ext cx="2693988" cy="732305"/>
          </a:xfrm>
        </p:spPr>
        <p:txBody>
          <a:bodyPr tIns="91440">
            <a:normAutofit/>
          </a:bodyPr>
          <a:lstStyle>
            <a:lvl1pPr>
              <a:lnSpc>
                <a:spcPct val="100000"/>
              </a:lnSpc>
              <a:spcAft>
                <a:spcPts val="600"/>
              </a:spcAft>
              <a:defRPr sz="1150">
                <a:solidFill>
                  <a:schemeClr val="accent5"/>
                </a:solidFill>
                <a:latin typeface="ABC Repro" panose="020B0504030202060203" pitchFamily="34" charset="0"/>
              </a:defRPr>
            </a:lvl1pPr>
            <a:lvl2pPr>
              <a:defRPr>
                <a:latin typeface="ABC Repro" panose="020B0504030202060203" pitchFamily="34" charset="0"/>
              </a:defRPr>
            </a:lvl2pPr>
            <a:lvl3pPr>
              <a:defRPr>
                <a:latin typeface="ABC Repro" panose="020B0504030202060203" pitchFamily="34" charset="0"/>
              </a:defRPr>
            </a:lvl3pPr>
            <a:lvl4pPr>
              <a:defRPr>
                <a:latin typeface="ABC Repro" panose="020B0504030202060203" pitchFamily="34" charset="0"/>
              </a:defRPr>
            </a:lvl4pPr>
            <a:lvl5pPr>
              <a:defRPr>
                <a:latin typeface="ABC Repro" panose="020B0504030202060203" pitchFamily="34" charset="0"/>
              </a:defRPr>
            </a:lvl5pPr>
          </a:lstStyle>
          <a:p>
            <a:pPr lvl="0"/>
            <a:r>
              <a:rPr lang="en-US"/>
              <a:t>Click to edit Master text styles</a:t>
            </a:r>
          </a:p>
        </p:txBody>
      </p:sp>
      <p:sp>
        <p:nvSpPr>
          <p:cNvPr id="19" name="Text Placeholder 13">
            <a:extLst>
              <a:ext uri="{FF2B5EF4-FFF2-40B4-BE49-F238E27FC236}">
                <a16:creationId xmlns:a16="http://schemas.microsoft.com/office/drawing/2014/main" id="{56C7F003-367F-8FB6-CB16-847AEA43B8AB}"/>
              </a:ext>
            </a:extLst>
          </p:cNvPr>
          <p:cNvSpPr>
            <a:spLocks noGrp="1"/>
          </p:cNvSpPr>
          <p:nvPr>
            <p:ph type="body" sz="quarter" idx="22" hasCustomPrompt="1"/>
          </p:nvPr>
        </p:nvSpPr>
        <p:spPr>
          <a:xfrm>
            <a:off x="8099245" y="5200650"/>
            <a:ext cx="2688336" cy="193208"/>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3</a:t>
            </a:r>
          </a:p>
        </p:txBody>
      </p:sp>
      <p:sp>
        <p:nvSpPr>
          <p:cNvPr id="20" name="Text Placeholder 3">
            <a:extLst>
              <a:ext uri="{FF2B5EF4-FFF2-40B4-BE49-F238E27FC236}">
                <a16:creationId xmlns:a16="http://schemas.microsoft.com/office/drawing/2014/main" id="{AE9388A8-8B9D-F948-23EA-617C7BAB60C5}"/>
              </a:ext>
            </a:extLst>
          </p:cNvPr>
          <p:cNvSpPr>
            <a:spLocks noGrp="1"/>
          </p:cNvSpPr>
          <p:nvPr>
            <p:ph type="body" sz="quarter" idx="23"/>
          </p:nvPr>
        </p:nvSpPr>
        <p:spPr>
          <a:xfrm>
            <a:off x="8099245" y="5393858"/>
            <a:ext cx="2693988" cy="732305"/>
          </a:xfrm>
        </p:spPr>
        <p:txBody>
          <a:bodyPr tIns="91440">
            <a:normAutofit/>
          </a:bodyPr>
          <a:lstStyle>
            <a:lvl1pPr>
              <a:lnSpc>
                <a:spcPct val="100000"/>
              </a:lnSpc>
              <a:spcAft>
                <a:spcPts val="600"/>
              </a:spcAft>
              <a:defRPr sz="1150">
                <a:solidFill>
                  <a:schemeClr val="accent5"/>
                </a:solidFill>
                <a:latin typeface="ABC Repro" panose="020B0504030202060203" pitchFamily="34" charset="0"/>
              </a:defRPr>
            </a:lvl1pPr>
            <a:lvl2pPr>
              <a:defRPr>
                <a:latin typeface="ABC Repro" panose="020B0504030202060203" pitchFamily="34" charset="0"/>
              </a:defRPr>
            </a:lvl2pPr>
            <a:lvl3pPr>
              <a:defRPr>
                <a:latin typeface="ABC Repro" panose="020B0504030202060203" pitchFamily="34" charset="0"/>
              </a:defRPr>
            </a:lvl3pPr>
            <a:lvl4pPr>
              <a:defRPr>
                <a:latin typeface="ABC Repro" panose="020B0504030202060203" pitchFamily="34" charset="0"/>
              </a:defRPr>
            </a:lvl4pPr>
            <a:lvl5pPr>
              <a:defRPr>
                <a:latin typeface="ABC Repro" panose="020B0504030202060203" pitchFamily="34" charset="0"/>
              </a:defRPr>
            </a:lvl5pPr>
          </a:lstStyle>
          <a:p>
            <a:pPr lvl="0"/>
            <a:r>
              <a:rPr lang="en-US"/>
              <a:t>Click to edit Master text styles</a:t>
            </a:r>
          </a:p>
        </p:txBody>
      </p:sp>
    </p:spTree>
    <p:extLst>
      <p:ext uri="{BB962C8B-B14F-4D97-AF65-F5344CB8AC3E}">
        <p14:creationId xmlns:p14="http://schemas.microsoft.com/office/powerpoint/2010/main" val="3595644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6BD-52A1-09D6-D57E-DAC52D318C18}"/>
              </a:ext>
            </a:extLst>
          </p:cNvPr>
          <p:cNvSpPr>
            <a:spLocks noGrp="1"/>
          </p:cNvSpPr>
          <p:nvPr>
            <p:ph type="title" hasCustomPrompt="1"/>
          </p:nvPr>
        </p:nvSpPr>
        <p:spPr>
          <a:xfrm>
            <a:off x="372745" y="389514"/>
            <a:ext cx="11460163" cy="801446"/>
          </a:xfrm>
        </p:spPr>
        <p:txBody>
          <a:bodyPr lIns="0" tIns="0" rIns="0" bIns="91440" anchor="t" anchorCtr="0">
            <a:normAutofit/>
          </a:bodyPr>
          <a:lstStyle>
            <a:lvl1pPr>
              <a:defRPr sz="2200">
                <a:solidFill>
                  <a:schemeClr val="tx1"/>
                </a:solidFill>
                <a:latin typeface="+mj-lt"/>
                <a:cs typeface="Feature Deck Regular" pitchFamily="50" charset="0"/>
              </a:defRPr>
            </a:lvl1pPr>
          </a:lstStyle>
          <a:p>
            <a:r>
              <a:rPr lang="en-US" dirty="0"/>
              <a:t>Click to edit heading</a:t>
            </a:r>
          </a:p>
        </p:txBody>
      </p:sp>
      <p:sp>
        <p:nvSpPr>
          <p:cNvPr id="3" name="Content Placeholder 2">
            <a:extLst>
              <a:ext uri="{FF2B5EF4-FFF2-40B4-BE49-F238E27FC236}">
                <a16:creationId xmlns:a16="http://schemas.microsoft.com/office/drawing/2014/main" id="{34636A74-E891-FE7B-98A8-04B24BE5842B}"/>
              </a:ext>
            </a:extLst>
          </p:cNvPr>
          <p:cNvSpPr>
            <a:spLocks noGrp="1"/>
          </p:cNvSpPr>
          <p:nvPr>
            <p:ph idx="1"/>
          </p:nvPr>
        </p:nvSpPr>
        <p:spPr>
          <a:xfrm>
            <a:off x="372746" y="1190960"/>
            <a:ext cx="5608956" cy="4986003"/>
          </a:xfrm>
        </p:spPr>
        <p:txBody>
          <a:bodyPr lIns="0" tIns="0" rIns="0" bIns="0">
            <a:noAutofit/>
          </a:bodyPr>
          <a:lstStyle>
            <a:lvl1pPr>
              <a:lnSpc>
                <a:spcPct val="90000"/>
              </a:lnSpc>
              <a:defRPr sz="2200">
                <a:latin typeface="+mj-lt"/>
                <a:cs typeface="Feature Deck Regular" pitchFamily="50" charset="0"/>
              </a:defRPr>
            </a:lvl1pPr>
            <a:lvl2pPr>
              <a:lnSpc>
                <a:spcPct val="90000"/>
              </a:lnSpc>
              <a:defRPr sz="2200">
                <a:latin typeface="+mj-lt"/>
                <a:cs typeface="Feature Deck Regular" pitchFamily="50" charset="0"/>
              </a:defRPr>
            </a:lvl2pPr>
            <a:lvl3pPr>
              <a:lnSpc>
                <a:spcPct val="90000"/>
              </a:lnSpc>
              <a:defRPr sz="2200">
                <a:latin typeface="+mj-lt"/>
                <a:cs typeface="Feature Deck Regular" pitchFamily="50" charset="0"/>
              </a:defRPr>
            </a:lvl3pPr>
            <a:lvl4pPr>
              <a:lnSpc>
                <a:spcPct val="90000"/>
              </a:lnSpc>
              <a:defRPr sz="2200">
                <a:latin typeface="+mj-lt"/>
                <a:cs typeface="Feature Deck Regular" pitchFamily="50" charset="0"/>
              </a:defRPr>
            </a:lvl4pPr>
            <a:lvl5pPr>
              <a:lnSpc>
                <a:spcPct val="90000"/>
              </a:lnSpc>
              <a:defRPr sz="2200">
                <a:latin typeface="+mj-lt"/>
                <a:cs typeface="Feature Deck Regular"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E0854C7-E554-823E-E33D-97ACF8F284CA}"/>
              </a:ext>
            </a:extLst>
          </p:cNvPr>
          <p:cNvSpPr>
            <a:spLocks noGrp="1"/>
          </p:cNvSpPr>
          <p:nvPr>
            <p:ph type="sldNum" sz="quarter" idx="12"/>
          </p:nvPr>
        </p:nvSpPr>
        <p:spPr/>
        <p:txBody>
          <a:bodyPr/>
          <a:lstStyle>
            <a:lvl1pPr>
              <a:defRPr/>
            </a:lvl1pPr>
          </a:lstStyle>
          <a:p>
            <a:fld id="{A2E07C27-D086-4A87-924A-7CB315628276}" type="slidenum">
              <a:rPr lang="en-US" smtClean="0"/>
              <a:pPr/>
              <a:t>‹#›</a:t>
            </a:fld>
            <a:endParaRPr lang="en-US" dirty="0"/>
          </a:p>
        </p:txBody>
      </p:sp>
    </p:spTree>
    <p:extLst>
      <p:ext uri="{BB962C8B-B14F-4D97-AF65-F5344CB8AC3E}">
        <p14:creationId xmlns:p14="http://schemas.microsoft.com/office/powerpoint/2010/main" val="2112449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l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6" y="386642"/>
            <a:ext cx="4529604" cy="344878"/>
          </a:xfrm>
        </p:spPr>
        <p:txBody>
          <a:bodyPr>
            <a:noAutofit/>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tx1"/>
                </a:solidFill>
              </a:defRPr>
            </a:lvl1pPr>
          </a:lstStyle>
          <a:p>
            <a:fld id="{A2E07C27-D086-4A87-924A-7CB315628276}" type="slidenum">
              <a:rPr lang="en-US" smtClean="0"/>
              <a:pPr/>
              <a:t>‹#›</a:t>
            </a:fld>
            <a:endParaRPr lang="en-US" dirty="0"/>
          </a:p>
        </p:txBody>
      </p:sp>
      <p:sp>
        <p:nvSpPr>
          <p:cNvPr id="8" name="Text Placeholder 7">
            <a:extLst>
              <a:ext uri="{FF2B5EF4-FFF2-40B4-BE49-F238E27FC236}">
                <a16:creationId xmlns:a16="http://schemas.microsoft.com/office/drawing/2014/main" id="{03A0E007-1922-E7F4-FB5B-A9EEC49D9CE3}"/>
              </a:ext>
            </a:extLst>
          </p:cNvPr>
          <p:cNvSpPr>
            <a:spLocks noGrp="1"/>
          </p:cNvSpPr>
          <p:nvPr>
            <p:ph type="body" sz="quarter" idx="13"/>
          </p:nvPr>
        </p:nvSpPr>
        <p:spPr>
          <a:xfrm>
            <a:off x="365125" y="731838"/>
            <a:ext cx="4529138" cy="344487"/>
          </a:xfrm>
        </p:spPr>
        <p:txBody>
          <a:bodyPr>
            <a:noAutofit/>
          </a:bodyPr>
          <a:lstStyle>
            <a:lvl1pPr>
              <a:lnSpc>
                <a:spcPct val="90000"/>
              </a:lnSpc>
              <a:spcAft>
                <a:spcPts val="0"/>
              </a:spcAft>
              <a:defRPr sz="2200">
                <a:solidFill>
                  <a:schemeClr val="accent5"/>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3E707894-62B8-8C68-E8E6-D0AB692A6012}"/>
              </a:ext>
            </a:extLst>
          </p:cNvPr>
          <p:cNvSpPr>
            <a:spLocks noGrp="1"/>
          </p:cNvSpPr>
          <p:nvPr>
            <p:ph sz="half" idx="14"/>
          </p:nvPr>
        </p:nvSpPr>
        <p:spPr>
          <a:xfrm>
            <a:off x="365126" y="1838886"/>
            <a:ext cx="2688336" cy="4095189"/>
          </a:xfrm>
        </p:spPr>
        <p:txBody>
          <a:bodyPr tIns="146304">
            <a:noAutofit/>
          </a:bodyPr>
          <a:lstStyle>
            <a:lvl1pPr>
              <a:lnSpc>
                <a:spcPts val="1800"/>
              </a:lnSpc>
              <a:spcBef>
                <a:spcPts val="0"/>
              </a:spcBef>
              <a:spcAft>
                <a:spcPts val="1800"/>
              </a:spcAft>
              <a:defRPr>
                <a:solidFill>
                  <a:schemeClr val="tx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B4A6CBA8-6D6E-FC05-20E3-F963DF4AB00D}"/>
              </a:ext>
            </a:extLst>
          </p:cNvPr>
          <p:cNvSpPr>
            <a:spLocks noGrp="1"/>
          </p:cNvSpPr>
          <p:nvPr>
            <p:ph type="body" sz="quarter" idx="15" hasCustomPrompt="1"/>
          </p:nvPr>
        </p:nvSpPr>
        <p:spPr>
          <a:xfrm>
            <a:off x="365125" y="1594930"/>
            <a:ext cx="2688336" cy="236336"/>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1</a:t>
            </a:r>
          </a:p>
        </p:txBody>
      </p:sp>
      <p:sp>
        <p:nvSpPr>
          <p:cNvPr id="12" name="Content Placeholder 2">
            <a:extLst>
              <a:ext uri="{FF2B5EF4-FFF2-40B4-BE49-F238E27FC236}">
                <a16:creationId xmlns:a16="http://schemas.microsoft.com/office/drawing/2014/main" id="{956DFE32-893A-5AF0-AFC3-392B0D13EDD9}"/>
              </a:ext>
            </a:extLst>
          </p:cNvPr>
          <p:cNvSpPr>
            <a:spLocks noGrp="1"/>
          </p:cNvSpPr>
          <p:nvPr>
            <p:ph sz="half" idx="16"/>
          </p:nvPr>
        </p:nvSpPr>
        <p:spPr>
          <a:xfrm>
            <a:off x="3298472" y="1838886"/>
            <a:ext cx="2688336" cy="4095189"/>
          </a:xfrm>
        </p:spPr>
        <p:txBody>
          <a:bodyPr tIns="146304">
            <a:noAutofit/>
          </a:bodyPr>
          <a:lstStyle>
            <a:lvl1pPr>
              <a:lnSpc>
                <a:spcPts val="1800"/>
              </a:lnSpc>
              <a:spcBef>
                <a:spcPts val="0"/>
              </a:spcBef>
              <a:spcAft>
                <a:spcPts val="1800"/>
              </a:spcAft>
              <a:defRPr>
                <a:solidFill>
                  <a:schemeClr val="tx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13" name="Text Placeholder 13">
            <a:extLst>
              <a:ext uri="{FF2B5EF4-FFF2-40B4-BE49-F238E27FC236}">
                <a16:creationId xmlns:a16="http://schemas.microsoft.com/office/drawing/2014/main" id="{7D04A71B-E535-4DE0-A8FF-A59DE1173EA4}"/>
              </a:ext>
            </a:extLst>
          </p:cNvPr>
          <p:cNvSpPr>
            <a:spLocks noGrp="1"/>
          </p:cNvSpPr>
          <p:nvPr>
            <p:ph type="body" sz="quarter" idx="17" hasCustomPrompt="1"/>
          </p:nvPr>
        </p:nvSpPr>
        <p:spPr>
          <a:xfrm>
            <a:off x="3298471" y="1594930"/>
            <a:ext cx="2688336" cy="236336"/>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2</a:t>
            </a:r>
          </a:p>
        </p:txBody>
      </p:sp>
      <p:sp>
        <p:nvSpPr>
          <p:cNvPr id="15" name="Content Placeholder 2">
            <a:extLst>
              <a:ext uri="{FF2B5EF4-FFF2-40B4-BE49-F238E27FC236}">
                <a16:creationId xmlns:a16="http://schemas.microsoft.com/office/drawing/2014/main" id="{B4C3F68E-843D-1157-3B90-0BF1AE2F9508}"/>
              </a:ext>
            </a:extLst>
          </p:cNvPr>
          <p:cNvSpPr>
            <a:spLocks noGrp="1"/>
          </p:cNvSpPr>
          <p:nvPr>
            <p:ph sz="half" idx="18"/>
          </p:nvPr>
        </p:nvSpPr>
        <p:spPr>
          <a:xfrm>
            <a:off x="6210301" y="1838886"/>
            <a:ext cx="2688336" cy="4095189"/>
          </a:xfrm>
        </p:spPr>
        <p:txBody>
          <a:bodyPr tIns="146304">
            <a:noAutofit/>
          </a:bodyPr>
          <a:lstStyle>
            <a:lvl1pPr>
              <a:lnSpc>
                <a:spcPts val="1800"/>
              </a:lnSpc>
              <a:spcBef>
                <a:spcPts val="0"/>
              </a:spcBef>
              <a:spcAft>
                <a:spcPts val="1800"/>
              </a:spcAft>
              <a:defRPr>
                <a:solidFill>
                  <a:schemeClr val="tx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16" name="Text Placeholder 13">
            <a:extLst>
              <a:ext uri="{FF2B5EF4-FFF2-40B4-BE49-F238E27FC236}">
                <a16:creationId xmlns:a16="http://schemas.microsoft.com/office/drawing/2014/main" id="{EAA183A1-C437-DFEF-CB21-D82D6423FFCF}"/>
              </a:ext>
            </a:extLst>
          </p:cNvPr>
          <p:cNvSpPr>
            <a:spLocks noGrp="1"/>
          </p:cNvSpPr>
          <p:nvPr>
            <p:ph type="body" sz="quarter" idx="19" hasCustomPrompt="1"/>
          </p:nvPr>
        </p:nvSpPr>
        <p:spPr>
          <a:xfrm>
            <a:off x="6210300" y="1594930"/>
            <a:ext cx="2688336" cy="236336"/>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3</a:t>
            </a:r>
          </a:p>
        </p:txBody>
      </p:sp>
      <p:sp>
        <p:nvSpPr>
          <p:cNvPr id="17" name="Content Placeholder 2">
            <a:extLst>
              <a:ext uri="{FF2B5EF4-FFF2-40B4-BE49-F238E27FC236}">
                <a16:creationId xmlns:a16="http://schemas.microsoft.com/office/drawing/2014/main" id="{7E25474F-5D0B-FF0D-6EE4-647BB3A80DCB}"/>
              </a:ext>
            </a:extLst>
          </p:cNvPr>
          <p:cNvSpPr>
            <a:spLocks noGrp="1"/>
          </p:cNvSpPr>
          <p:nvPr>
            <p:ph sz="half" idx="20"/>
          </p:nvPr>
        </p:nvSpPr>
        <p:spPr>
          <a:xfrm>
            <a:off x="9131301" y="1838886"/>
            <a:ext cx="2688336" cy="4095189"/>
          </a:xfrm>
        </p:spPr>
        <p:txBody>
          <a:bodyPr tIns="146304">
            <a:noAutofit/>
          </a:bodyPr>
          <a:lstStyle>
            <a:lvl1pPr>
              <a:lnSpc>
                <a:spcPts val="1800"/>
              </a:lnSpc>
              <a:spcBef>
                <a:spcPts val="0"/>
              </a:spcBef>
              <a:spcAft>
                <a:spcPts val="1800"/>
              </a:spcAft>
              <a:defRPr>
                <a:solidFill>
                  <a:schemeClr val="tx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18" name="Text Placeholder 13">
            <a:extLst>
              <a:ext uri="{FF2B5EF4-FFF2-40B4-BE49-F238E27FC236}">
                <a16:creationId xmlns:a16="http://schemas.microsoft.com/office/drawing/2014/main" id="{CAD60316-16AF-C9A3-CF25-C346A8D3948F}"/>
              </a:ext>
            </a:extLst>
          </p:cNvPr>
          <p:cNvSpPr>
            <a:spLocks noGrp="1"/>
          </p:cNvSpPr>
          <p:nvPr>
            <p:ph type="body" sz="quarter" idx="21" hasCustomPrompt="1"/>
          </p:nvPr>
        </p:nvSpPr>
        <p:spPr>
          <a:xfrm>
            <a:off x="9131300" y="1594930"/>
            <a:ext cx="2688336" cy="236336"/>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4</a:t>
            </a:r>
          </a:p>
        </p:txBody>
      </p:sp>
    </p:spTree>
    <p:extLst>
      <p:ext uri="{BB962C8B-B14F-4D97-AF65-F5344CB8AC3E}">
        <p14:creationId xmlns:p14="http://schemas.microsoft.com/office/powerpoint/2010/main" val="3303746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l Tex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6" y="386642"/>
            <a:ext cx="4529604" cy="344878"/>
          </a:xfrm>
        </p:spPr>
        <p:txBody>
          <a:bodyPr>
            <a:noAutofit/>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tx1"/>
                </a:solidFill>
              </a:defRPr>
            </a:lvl1pPr>
          </a:lstStyle>
          <a:p>
            <a:fld id="{A2E07C27-D086-4A87-924A-7CB315628276}" type="slidenum">
              <a:rPr lang="en-US" smtClean="0"/>
              <a:pPr/>
              <a:t>‹#›</a:t>
            </a:fld>
            <a:endParaRPr lang="en-US" dirty="0"/>
          </a:p>
        </p:txBody>
      </p:sp>
      <p:sp>
        <p:nvSpPr>
          <p:cNvPr id="8" name="Text Placeholder 7">
            <a:extLst>
              <a:ext uri="{FF2B5EF4-FFF2-40B4-BE49-F238E27FC236}">
                <a16:creationId xmlns:a16="http://schemas.microsoft.com/office/drawing/2014/main" id="{03A0E007-1922-E7F4-FB5B-A9EEC49D9CE3}"/>
              </a:ext>
            </a:extLst>
          </p:cNvPr>
          <p:cNvSpPr>
            <a:spLocks noGrp="1"/>
          </p:cNvSpPr>
          <p:nvPr>
            <p:ph type="body" sz="quarter" idx="13" hasCustomPrompt="1"/>
          </p:nvPr>
        </p:nvSpPr>
        <p:spPr>
          <a:xfrm>
            <a:off x="365125" y="731838"/>
            <a:ext cx="4529138" cy="344487"/>
          </a:xfrm>
        </p:spPr>
        <p:txBody>
          <a:bodyPr>
            <a:noAutofit/>
          </a:bodyPr>
          <a:lstStyle>
            <a:lvl1pPr>
              <a:lnSpc>
                <a:spcPct val="90000"/>
              </a:lnSpc>
              <a:spcAft>
                <a:spcPts val="0"/>
              </a:spcAft>
              <a:defRPr sz="2200">
                <a:solidFill>
                  <a:schemeClr val="accent5"/>
                </a:solidFill>
              </a:defRPr>
            </a:lvl1pPr>
          </a:lstStyle>
          <a:p>
            <a:pPr lvl="0"/>
            <a:r>
              <a:rPr lang="en-US" dirty="0"/>
              <a:t>Click to Edit Master text</a:t>
            </a:r>
          </a:p>
        </p:txBody>
      </p:sp>
      <p:sp>
        <p:nvSpPr>
          <p:cNvPr id="14" name="Text Placeholder 13">
            <a:extLst>
              <a:ext uri="{FF2B5EF4-FFF2-40B4-BE49-F238E27FC236}">
                <a16:creationId xmlns:a16="http://schemas.microsoft.com/office/drawing/2014/main" id="{B4A6CBA8-6D6E-FC05-20E3-F963DF4AB00D}"/>
              </a:ext>
            </a:extLst>
          </p:cNvPr>
          <p:cNvSpPr>
            <a:spLocks noGrp="1"/>
          </p:cNvSpPr>
          <p:nvPr>
            <p:ph type="body" sz="quarter" idx="15" hasCustomPrompt="1"/>
          </p:nvPr>
        </p:nvSpPr>
        <p:spPr>
          <a:xfrm>
            <a:off x="365125" y="5200650"/>
            <a:ext cx="2688336" cy="193208"/>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1</a:t>
            </a:r>
          </a:p>
        </p:txBody>
      </p:sp>
      <p:sp>
        <p:nvSpPr>
          <p:cNvPr id="4" name="Text Placeholder 3">
            <a:extLst>
              <a:ext uri="{FF2B5EF4-FFF2-40B4-BE49-F238E27FC236}">
                <a16:creationId xmlns:a16="http://schemas.microsoft.com/office/drawing/2014/main" id="{054A48F6-3595-1E89-A98F-7BBA51356F3B}"/>
              </a:ext>
            </a:extLst>
          </p:cNvPr>
          <p:cNvSpPr>
            <a:spLocks noGrp="1"/>
          </p:cNvSpPr>
          <p:nvPr>
            <p:ph type="body" sz="quarter" idx="16"/>
          </p:nvPr>
        </p:nvSpPr>
        <p:spPr>
          <a:xfrm>
            <a:off x="365125" y="5393858"/>
            <a:ext cx="2693988" cy="732305"/>
          </a:xfrm>
        </p:spPr>
        <p:txBody>
          <a:bodyPr tIns="91440">
            <a:normAutofit/>
          </a:bodyPr>
          <a:lstStyle>
            <a:lvl1pPr>
              <a:lnSpc>
                <a:spcPct val="100000"/>
              </a:lnSpc>
              <a:spcAft>
                <a:spcPts val="600"/>
              </a:spcAft>
              <a:defRPr sz="1150">
                <a:solidFill>
                  <a:schemeClr val="accent5"/>
                </a:solidFill>
                <a:latin typeface="ABC Repro" panose="020B0504030202060203" pitchFamily="34" charset="0"/>
              </a:defRPr>
            </a:lvl1pPr>
            <a:lvl2pPr>
              <a:defRPr>
                <a:latin typeface="ABC Repro" panose="020B0504030202060203" pitchFamily="34" charset="0"/>
              </a:defRPr>
            </a:lvl2pPr>
            <a:lvl3pPr>
              <a:defRPr>
                <a:latin typeface="ABC Repro" panose="020B0504030202060203" pitchFamily="34" charset="0"/>
              </a:defRPr>
            </a:lvl3pPr>
            <a:lvl4pPr>
              <a:defRPr>
                <a:latin typeface="ABC Repro" panose="020B0504030202060203" pitchFamily="34" charset="0"/>
              </a:defRPr>
            </a:lvl4pPr>
            <a:lvl5pPr>
              <a:defRPr>
                <a:latin typeface="ABC Repro" panose="020B0504030202060203" pitchFamily="34" charset="0"/>
              </a:defRPr>
            </a:lvl5pPr>
          </a:lstStyle>
          <a:p>
            <a:pPr lvl="0"/>
            <a:r>
              <a:rPr lang="en-US"/>
              <a:t>Click to edit Master text styles</a:t>
            </a:r>
          </a:p>
        </p:txBody>
      </p:sp>
      <p:sp>
        <p:nvSpPr>
          <p:cNvPr id="10" name="Picture Placeholder 9">
            <a:extLst>
              <a:ext uri="{FF2B5EF4-FFF2-40B4-BE49-F238E27FC236}">
                <a16:creationId xmlns:a16="http://schemas.microsoft.com/office/drawing/2014/main" id="{E2EC3F8F-3277-A758-6432-D0622DB17325}"/>
              </a:ext>
            </a:extLst>
          </p:cNvPr>
          <p:cNvSpPr>
            <a:spLocks noGrp="1"/>
          </p:cNvSpPr>
          <p:nvPr>
            <p:ph type="pic" sz="quarter" idx="17"/>
          </p:nvPr>
        </p:nvSpPr>
        <p:spPr>
          <a:xfrm>
            <a:off x="365126" y="1603375"/>
            <a:ext cx="2693987" cy="3433763"/>
          </a:xfrm>
          <a:solidFill>
            <a:schemeClr val="bg2"/>
          </a:solidFill>
        </p:spPr>
        <p:txBody>
          <a:bodyPr/>
          <a:lstStyle/>
          <a:p>
            <a:r>
              <a:rPr lang="en-US"/>
              <a:t>Click icon to add picture</a:t>
            </a:r>
            <a:endParaRPr lang="en-US" dirty="0"/>
          </a:p>
        </p:txBody>
      </p:sp>
      <p:sp>
        <p:nvSpPr>
          <p:cNvPr id="3" name="Picture Placeholder 9">
            <a:extLst>
              <a:ext uri="{FF2B5EF4-FFF2-40B4-BE49-F238E27FC236}">
                <a16:creationId xmlns:a16="http://schemas.microsoft.com/office/drawing/2014/main" id="{1E26FE06-621C-2F8E-B0FA-A05E9BD39E66}"/>
              </a:ext>
            </a:extLst>
          </p:cNvPr>
          <p:cNvSpPr>
            <a:spLocks noGrp="1"/>
          </p:cNvSpPr>
          <p:nvPr>
            <p:ph type="pic" sz="quarter" idx="18"/>
          </p:nvPr>
        </p:nvSpPr>
        <p:spPr>
          <a:xfrm>
            <a:off x="3287714" y="1603375"/>
            <a:ext cx="2693987" cy="3433763"/>
          </a:xfrm>
          <a:solidFill>
            <a:schemeClr val="bg2"/>
          </a:solidFill>
        </p:spPr>
        <p:txBody>
          <a:bodyPr/>
          <a:lstStyle/>
          <a:p>
            <a:r>
              <a:rPr lang="en-US"/>
              <a:t>Click icon to add picture</a:t>
            </a:r>
            <a:endParaRPr lang="en-US" dirty="0"/>
          </a:p>
        </p:txBody>
      </p:sp>
      <p:sp>
        <p:nvSpPr>
          <p:cNvPr id="9" name="Picture Placeholder 9">
            <a:extLst>
              <a:ext uri="{FF2B5EF4-FFF2-40B4-BE49-F238E27FC236}">
                <a16:creationId xmlns:a16="http://schemas.microsoft.com/office/drawing/2014/main" id="{6761DC8A-ECD7-7E31-E607-CD20EC8E8B44}"/>
              </a:ext>
            </a:extLst>
          </p:cNvPr>
          <p:cNvSpPr>
            <a:spLocks noGrp="1"/>
          </p:cNvSpPr>
          <p:nvPr>
            <p:ph type="pic" sz="quarter" idx="19"/>
          </p:nvPr>
        </p:nvSpPr>
        <p:spPr>
          <a:xfrm>
            <a:off x="6208713" y="1603375"/>
            <a:ext cx="2693987" cy="3433763"/>
          </a:xfrm>
          <a:solidFill>
            <a:schemeClr val="bg2"/>
          </a:solidFill>
        </p:spPr>
        <p:txBody>
          <a:bodyPr/>
          <a:lstStyle/>
          <a:p>
            <a:r>
              <a:rPr lang="en-US"/>
              <a:t>Click icon to add picture</a:t>
            </a:r>
            <a:endParaRPr lang="en-US" dirty="0"/>
          </a:p>
        </p:txBody>
      </p:sp>
      <p:sp>
        <p:nvSpPr>
          <p:cNvPr id="12" name="Picture Placeholder 9">
            <a:extLst>
              <a:ext uri="{FF2B5EF4-FFF2-40B4-BE49-F238E27FC236}">
                <a16:creationId xmlns:a16="http://schemas.microsoft.com/office/drawing/2014/main" id="{F69535F1-FDD1-7779-0331-FF1C4D6B1CBA}"/>
              </a:ext>
            </a:extLst>
          </p:cNvPr>
          <p:cNvSpPr>
            <a:spLocks noGrp="1"/>
          </p:cNvSpPr>
          <p:nvPr>
            <p:ph type="pic" sz="quarter" idx="20"/>
          </p:nvPr>
        </p:nvSpPr>
        <p:spPr>
          <a:xfrm>
            <a:off x="9129712" y="1603375"/>
            <a:ext cx="2693987" cy="3433763"/>
          </a:xfrm>
          <a:solidFill>
            <a:schemeClr val="bg2"/>
          </a:solidFill>
        </p:spPr>
        <p:txBody>
          <a:bodyPr/>
          <a:lstStyle/>
          <a:p>
            <a:r>
              <a:rPr lang="en-US"/>
              <a:t>Click icon to add picture</a:t>
            </a:r>
            <a:endParaRPr lang="en-US" dirty="0"/>
          </a:p>
        </p:txBody>
      </p:sp>
      <p:sp>
        <p:nvSpPr>
          <p:cNvPr id="13" name="Text Placeholder 13">
            <a:extLst>
              <a:ext uri="{FF2B5EF4-FFF2-40B4-BE49-F238E27FC236}">
                <a16:creationId xmlns:a16="http://schemas.microsoft.com/office/drawing/2014/main" id="{85FF1EA9-E3E9-6E4A-F663-747A726F8F57}"/>
              </a:ext>
            </a:extLst>
          </p:cNvPr>
          <p:cNvSpPr>
            <a:spLocks noGrp="1"/>
          </p:cNvSpPr>
          <p:nvPr>
            <p:ph type="body" sz="quarter" idx="21" hasCustomPrompt="1"/>
          </p:nvPr>
        </p:nvSpPr>
        <p:spPr>
          <a:xfrm>
            <a:off x="3287712" y="5200650"/>
            <a:ext cx="2688336" cy="193208"/>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2</a:t>
            </a:r>
          </a:p>
        </p:txBody>
      </p:sp>
      <p:sp>
        <p:nvSpPr>
          <p:cNvPr id="15" name="Text Placeholder 3">
            <a:extLst>
              <a:ext uri="{FF2B5EF4-FFF2-40B4-BE49-F238E27FC236}">
                <a16:creationId xmlns:a16="http://schemas.microsoft.com/office/drawing/2014/main" id="{7DDAF857-9CF5-CD7C-9885-805CE2DBF169}"/>
              </a:ext>
            </a:extLst>
          </p:cNvPr>
          <p:cNvSpPr>
            <a:spLocks noGrp="1"/>
          </p:cNvSpPr>
          <p:nvPr>
            <p:ph type="body" sz="quarter" idx="22"/>
          </p:nvPr>
        </p:nvSpPr>
        <p:spPr>
          <a:xfrm>
            <a:off x="3287712" y="5393858"/>
            <a:ext cx="2693988" cy="732305"/>
          </a:xfrm>
        </p:spPr>
        <p:txBody>
          <a:bodyPr tIns="91440">
            <a:normAutofit/>
          </a:bodyPr>
          <a:lstStyle>
            <a:lvl1pPr>
              <a:lnSpc>
                <a:spcPct val="100000"/>
              </a:lnSpc>
              <a:spcAft>
                <a:spcPts val="600"/>
              </a:spcAft>
              <a:defRPr sz="1150">
                <a:solidFill>
                  <a:schemeClr val="accent5"/>
                </a:solidFill>
                <a:latin typeface="ABC Repro" panose="020B0504030202060203" pitchFamily="34" charset="0"/>
              </a:defRPr>
            </a:lvl1pPr>
            <a:lvl2pPr>
              <a:defRPr>
                <a:latin typeface="ABC Repro" panose="020B0504030202060203" pitchFamily="34" charset="0"/>
              </a:defRPr>
            </a:lvl2pPr>
            <a:lvl3pPr>
              <a:defRPr>
                <a:latin typeface="ABC Repro" panose="020B0504030202060203" pitchFamily="34" charset="0"/>
              </a:defRPr>
            </a:lvl3pPr>
            <a:lvl4pPr>
              <a:defRPr>
                <a:latin typeface="ABC Repro" panose="020B0504030202060203" pitchFamily="34" charset="0"/>
              </a:defRPr>
            </a:lvl4pPr>
            <a:lvl5pPr>
              <a:defRPr>
                <a:latin typeface="ABC Repro" panose="020B0504030202060203" pitchFamily="34" charset="0"/>
              </a:defRPr>
            </a:lvl5pPr>
          </a:lstStyle>
          <a:p>
            <a:pPr lvl="0"/>
            <a:r>
              <a:rPr lang="en-US"/>
              <a:t>Click to edit Master text styles</a:t>
            </a:r>
          </a:p>
        </p:txBody>
      </p:sp>
      <p:sp>
        <p:nvSpPr>
          <p:cNvPr id="21" name="Text Placeholder 13">
            <a:extLst>
              <a:ext uri="{FF2B5EF4-FFF2-40B4-BE49-F238E27FC236}">
                <a16:creationId xmlns:a16="http://schemas.microsoft.com/office/drawing/2014/main" id="{F9237D19-A04C-292F-1CF6-5D1EE63D4F52}"/>
              </a:ext>
            </a:extLst>
          </p:cNvPr>
          <p:cNvSpPr>
            <a:spLocks noGrp="1"/>
          </p:cNvSpPr>
          <p:nvPr>
            <p:ph type="body" sz="quarter" idx="23" hasCustomPrompt="1"/>
          </p:nvPr>
        </p:nvSpPr>
        <p:spPr>
          <a:xfrm>
            <a:off x="6204647" y="5200650"/>
            <a:ext cx="2688336" cy="193208"/>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3</a:t>
            </a:r>
          </a:p>
        </p:txBody>
      </p:sp>
      <p:sp>
        <p:nvSpPr>
          <p:cNvPr id="22" name="Text Placeholder 3">
            <a:extLst>
              <a:ext uri="{FF2B5EF4-FFF2-40B4-BE49-F238E27FC236}">
                <a16:creationId xmlns:a16="http://schemas.microsoft.com/office/drawing/2014/main" id="{24D14A81-4D55-F9B1-B588-070A08F3C1EC}"/>
              </a:ext>
            </a:extLst>
          </p:cNvPr>
          <p:cNvSpPr>
            <a:spLocks noGrp="1"/>
          </p:cNvSpPr>
          <p:nvPr>
            <p:ph type="body" sz="quarter" idx="24"/>
          </p:nvPr>
        </p:nvSpPr>
        <p:spPr>
          <a:xfrm>
            <a:off x="6204647" y="5393858"/>
            <a:ext cx="2693988" cy="732305"/>
          </a:xfrm>
        </p:spPr>
        <p:txBody>
          <a:bodyPr tIns="91440">
            <a:normAutofit/>
          </a:bodyPr>
          <a:lstStyle>
            <a:lvl1pPr>
              <a:lnSpc>
                <a:spcPct val="100000"/>
              </a:lnSpc>
              <a:spcAft>
                <a:spcPts val="600"/>
              </a:spcAft>
              <a:defRPr sz="1150">
                <a:solidFill>
                  <a:schemeClr val="accent5"/>
                </a:solidFill>
                <a:latin typeface="ABC Repro" panose="020B0504030202060203" pitchFamily="34" charset="0"/>
              </a:defRPr>
            </a:lvl1pPr>
            <a:lvl2pPr>
              <a:defRPr>
                <a:latin typeface="ABC Repro" panose="020B0504030202060203" pitchFamily="34" charset="0"/>
              </a:defRPr>
            </a:lvl2pPr>
            <a:lvl3pPr>
              <a:defRPr>
                <a:latin typeface="ABC Repro" panose="020B0504030202060203" pitchFamily="34" charset="0"/>
              </a:defRPr>
            </a:lvl3pPr>
            <a:lvl4pPr>
              <a:defRPr>
                <a:latin typeface="ABC Repro" panose="020B0504030202060203" pitchFamily="34" charset="0"/>
              </a:defRPr>
            </a:lvl4pPr>
            <a:lvl5pPr>
              <a:defRPr>
                <a:latin typeface="ABC Repro" panose="020B0504030202060203" pitchFamily="34" charset="0"/>
              </a:defRPr>
            </a:lvl5pPr>
          </a:lstStyle>
          <a:p>
            <a:pPr lvl="0"/>
            <a:r>
              <a:rPr lang="en-US"/>
              <a:t>Click to edit Master text styles</a:t>
            </a:r>
          </a:p>
        </p:txBody>
      </p:sp>
      <p:sp>
        <p:nvSpPr>
          <p:cNvPr id="23" name="Text Placeholder 13">
            <a:extLst>
              <a:ext uri="{FF2B5EF4-FFF2-40B4-BE49-F238E27FC236}">
                <a16:creationId xmlns:a16="http://schemas.microsoft.com/office/drawing/2014/main" id="{0B503BC0-702A-4BEA-3BD0-C123C9E98B57}"/>
              </a:ext>
            </a:extLst>
          </p:cNvPr>
          <p:cNvSpPr>
            <a:spLocks noGrp="1"/>
          </p:cNvSpPr>
          <p:nvPr>
            <p:ph type="body" sz="quarter" idx="25" hasCustomPrompt="1"/>
          </p:nvPr>
        </p:nvSpPr>
        <p:spPr>
          <a:xfrm>
            <a:off x="9131300" y="5200650"/>
            <a:ext cx="2688336" cy="193208"/>
          </a:xfrm>
        </p:spPr>
        <p:txBody>
          <a:bodyPr>
            <a:noAutofit/>
          </a:bodyPr>
          <a:lstStyle>
            <a:lvl1pPr>
              <a:lnSpc>
                <a:spcPct val="90000"/>
              </a:lnSpc>
              <a:spcAft>
                <a:spcPts val="0"/>
              </a:spcAft>
              <a:defRPr sz="1500"/>
            </a:lvl1pPr>
            <a:lvl2pPr>
              <a:lnSpc>
                <a:spcPct val="90000"/>
              </a:lnSpc>
              <a:spcAft>
                <a:spcPts val="0"/>
              </a:spcAft>
              <a:defRPr sz="2200"/>
            </a:lvl2pPr>
            <a:lvl3pPr>
              <a:lnSpc>
                <a:spcPct val="90000"/>
              </a:lnSpc>
              <a:spcAft>
                <a:spcPts val="0"/>
              </a:spcAft>
              <a:defRPr sz="2200"/>
            </a:lvl3pPr>
            <a:lvl4pPr>
              <a:lnSpc>
                <a:spcPct val="90000"/>
              </a:lnSpc>
              <a:spcAft>
                <a:spcPts val="0"/>
              </a:spcAft>
              <a:defRPr sz="2200"/>
            </a:lvl4pPr>
            <a:lvl5pPr>
              <a:lnSpc>
                <a:spcPct val="90000"/>
              </a:lnSpc>
              <a:spcAft>
                <a:spcPts val="0"/>
              </a:spcAft>
              <a:defRPr sz="2200"/>
            </a:lvl5pPr>
          </a:lstStyle>
          <a:p>
            <a:pPr lvl="0"/>
            <a:r>
              <a:rPr lang="en-US" dirty="0"/>
              <a:t>Title 4</a:t>
            </a:r>
          </a:p>
        </p:txBody>
      </p:sp>
      <p:sp>
        <p:nvSpPr>
          <p:cNvPr id="24" name="Text Placeholder 3">
            <a:extLst>
              <a:ext uri="{FF2B5EF4-FFF2-40B4-BE49-F238E27FC236}">
                <a16:creationId xmlns:a16="http://schemas.microsoft.com/office/drawing/2014/main" id="{8D80A3EA-F05D-80C0-BE70-5D7A4F79C80A}"/>
              </a:ext>
            </a:extLst>
          </p:cNvPr>
          <p:cNvSpPr>
            <a:spLocks noGrp="1"/>
          </p:cNvSpPr>
          <p:nvPr>
            <p:ph type="body" sz="quarter" idx="26"/>
          </p:nvPr>
        </p:nvSpPr>
        <p:spPr>
          <a:xfrm>
            <a:off x="9131300" y="5393858"/>
            <a:ext cx="2693988" cy="732305"/>
          </a:xfrm>
        </p:spPr>
        <p:txBody>
          <a:bodyPr tIns="91440">
            <a:normAutofit/>
          </a:bodyPr>
          <a:lstStyle>
            <a:lvl1pPr>
              <a:lnSpc>
                <a:spcPct val="100000"/>
              </a:lnSpc>
              <a:spcAft>
                <a:spcPts val="600"/>
              </a:spcAft>
              <a:defRPr sz="1150">
                <a:solidFill>
                  <a:schemeClr val="accent5"/>
                </a:solidFill>
                <a:latin typeface="ABC Repro" panose="020B0504030202060203" pitchFamily="34" charset="0"/>
              </a:defRPr>
            </a:lvl1pPr>
            <a:lvl2pPr>
              <a:defRPr>
                <a:latin typeface="ABC Repro" panose="020B0504030202060203" pitchFamily="34" charset="0"/>
              </a:defRPr>
            </a:lvl2pPr>
            <a:lvl3pPr>
              <a:defRPr>
                <a:latin typeface="ABC Repro" panose="020B0504030202060203" pitchFamily="34" charset="0"/>
              </a:defRPr>
            </a:lvl3pPr>
            <a:lvl4pPr>
              <a:defRPr>
                <a:latin typeface="ABC Repro" panose="020B0504030202060203" pitchFamily="34" charset="0"/>
              </a:defRPr>
            </a:lvl4pPr>
            <a:lvl5pPr>
              <a:defRPr>
                <a:latin typeface="ABC Repro" panose="020B0504030202060203" pitchFamily="34" charset="0"/>
              </a:defRPr>
            </a:lvl5pPr>
          </a:lstStyle>
          <a:p>
            <a:pPr lvl="0"/>
            <a:r>
              <a:rPr lang="en-US"/>
              <a:t>Click to edit Master text styles</a:t>
            </a:r>
          </a:p>
        </p:txBody>
      </p:sp>
    </p:spTree>
    <p:extLst>
      <p:ext uri="{BB962C8B-B14F-4D97-AF65-F5344CB8AC3E}">
        <p14:creationId xmlns:p14="http://schemas.microsoft.com/office/powerpoint/2010/main" val="2192569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tement &amp;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hasCustomPrompt="1"/>
          </p:nvPr>
        </p:nvSpPr>
        <p:spPr>
          <a:xfrm>
            <a:off x="365125" y="429673"/>
            <a:ext cx="7315835" cy="3238685"/>
          </a:xfrm>
        </p:spPr>
        <p:txBody>
          <a:bodyPr>
            <a:noAutofit/>
          </a:bodyPr>
          <a:lstStyle>
            <a:lvl1pPr>
              <a:lnSpc>
                <a:spcPct val="80000"/>
              </a:lnSpc>
              <a:defRPr sz="7000" spc="0" baseline="0">
                <a:solidFill>
                  <a:schemeClr val="bg1"/>
                </a:solidFill>
                <a:latin typeface="Feature Display Regular" pitchFamily="50" charset="0"/>
                <a:cs typeface="Feature Display Regular" pitchFamily="50" charset="0"/>
              </a:defRPr>
            </a:lvl1pPr>
          </a:lstStyle>
          <a:p>
            <a:r>
              <a:rPr lang="en-US" dirty="0"/>
              <a:t>Statement or quote to create a moment of emphasis.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bg1"/>
                </a:solidFill>
              </a:defRPr>
            </a:lvl1pPr>
          </a:lstStyle>
          <a:p>
            <a:fld id="{A2E07C27-D086-4A87-924A-7CB315628276}" type="slidenum">
              <a:rPr lang="en-US" smtClean="0"/>
              <a:pPr/>
              <a:t>‹#›</a:t>
            </a:fld>
            <a:endParaRPr lang="en-US" dirty="0"/>
          </a:p>
        </p:txBody>
      </p:sp>
      <p:sp>
        <p:nvSpPr>
          <p:cNvPr id="3" name="TextBox 2">
            <a:extLst>
              <a:ext uri="{FF2B5EF4-FFF2-40B4-BE49-F238E27FC236}">
                <a16:creationId xmlns:a16="http://schemas.microsoft.com/office/drawing/2014/main" id="{C4485BFD-5103-9536-66BC-A81F517B911F}"/>
              </a:ext>
            </a:extLst>
          </p:cNvPr>
          <p:cNvSpPr txBox="1"/>
          <p:nvPr userDrawn="1"/>
        </p:nvSpPr>
        <p:spPr>
          <a:xfrm>
            <a:off x="365125" y="6291072"/>
            <a:ext cx="1002030" cy="228600"/>
          </a:xfrm>
          <a:prstGeom prst="rect">
            <a:avLst/>
          </a:prstGeom>
          <a:noFill/>
        </p:spPr>
        <p:txBody>
          <a:bodyPr wrap="square" lIns="0" tIns="0" rIns="0" bIns="0" rtlCol="0" anchor="b" anchorCtr="0">
            <a:noAutofit/>
          </a:bodyPr>
          <a:lstStyle/>
          <a:p>
            <a:r>
              <a:rPr lang="en-US" sz="600" spc="0" baseline="0" dirty="0">
                <a:solidFill>
                  <a:schemeClr val="bg1"/>
                </a:solidFill>
                <a:latin typeface="ABC Repro" panose="020B0504030202060203" pitchFamily="34" charset="0"/>
                <a:ea typeface="ABC Repro Mono" panose="020B0509030202060203" pitchFamily="49" charset="0"/>
              </a:rPr>
              <a:t>BOSA PROPERTIES</a:t>
            </a:r>
          </a:p>
        </p:txBody>
      </p:sp>
    </p:spTree>
    <p:extLst>
      <p:ext uri="{BB962C8B-B14F-4D97-AF65-F5344CB8AC3E}">
        <p14:creationId xmlns:p14="http://schemas.microsoft.com/office/powerpoint/2010/main" val="393327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tatement &amp; Black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hasCustomPrompt="1"/>
          </p:nvPr>
        </p:nvSpPr>
        <p:spPr>
          <a:xfrm>
            <a:off x="365125" y="429673"/>
            <a:ext cx="7315835" cy="3238685"/>
          </a:xfrm>
        </p:spPr>
        <p:txBody>
          <a:bodyPr>
            <a:noAutofit/>
          </a:bodyPr>
          <a:lstStyle>
            <a:lvl1pPr>
              <a:lnSpc>
                <a:spcPct val="80000"/>
              </a:lnSpc>
              <a:defRPr sz="7000" spc="0" baseline="0">
                <a:solidFill>
                  <a:schemeClr val="bg1"/>
                </a:solidFill>
                <a:latin typeface="Feature Display Regular" pitchFamily="50" charset="0"/>
                <a:cs typeface="Feature Display Regular" pitchFamily="50" charset="0"/>
              </a:defRPr>
            </a:lvl1pPr>
          </a:lstStyle>
          <a:p>
            <a:r>
              <a:rPr lang="en-US" dirty="0"/>
              <a:t>Statement or quote to create a moment of emphasis.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bg1"/>
                </a:solidFill>
              </a:defRPr>
            </a:lvl1pPr>
          </a:lstStyle>
          <a:p>
            <a:fld id="{A2E07C27-D086-4A87-924A-7CB315628276}" type="slidenum">
              <a:rPr lang="en-US" smtClean="0"/>
              <a:pPr/>
              <a:t>‹#›</a:t>
            </a:fld>
            <a:endParaRPr lang="en-US" dirty="0"/>
          </a:p>
        </p:txBody>
      </p:sp>
      <p:sp>
        <p:nvSpPr>
          <p:cNvPr id="3" name="TextBox 2">
            <a:extLst>
              <a:ext uri="{FF2B5EF4-FFF2-40B4-BE49-F238E27FC236}">
                <a16:creationId xmlns:a16="http://schemas.microsoft.com/office/drawing/2014/main" id="{51FD43DA-AC4D-4154-FAA5-D205C2B99DFF}"/>
              </a:ext>
            </a:extLst>
          </p:cNvPr>
          <p:cNvSpPr txBox="1"/>
          <p:nvPr userDrawn="1"/>
        </p:nvSpPr>
        <p:spPr>
          <a:xfrm>
            <a:off x="365125" y="6291072"/>
            <a:ext cx="1002030" cy="228600"/>
          </a:xfrm>
          <a:prstGeom prst="rect">
            <a:avLst/>
          </a:prstGeom>
          <a:noFill/>
        </p:spPr>
        <p:txBody>
          <a:bodyPr wrap="square" lIns="0" tIns="0" rIns="0" bIns="0" rtlCol="0" anchor="b" anchorCtr="0">
            <a:noAutofit/>
          </a:bodyPr>
          <a:lstStyle/>
          <a:p>
            <a:r>
              <a:rPr lang="en-US" sz="600" spc="0" baseline="0" dirty="0">
                <a:solidFill>
                  <a:schemeClr val="bg1"/>
                </a:solidFill>
                <a:latin typeface="ABC Repro" panose="020B0504030202060203" pitchFamily="34" charset="0"/>
                <a:ea typeface="ABC Repro Mono" panose="020B0509030202060203" pitchFamily="49" charset="0"/>
              </a:rPr>
              <a:t>BOSA PROPERTIES</a:t>
            </a:r>
          </a:p>
        </p:txBody>
      </p:sp>
    </p:spTree>
    <p:extLst>
      <p:ext uri="{BB962C8B-B14F-4D97-AF65-F5344CB8AC3E}">
        <p14:creationId xmlns:p14="http://schemas.microsoft.com/office/powerpoint/2010/main" val="171050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tatement &amp; White Backgroun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hasCustomPrompt="1"/>
          </p:nvPr>
        </p:nvSpPr>
        <p:spPr>
          <a:xfrm>
            <a:off x="365125" y="429673"/>
            <a:ext cx="7315835" cy="3238685"/>
          </a:xfrm>
        </p:spPr>
        <p:txBody>
          <a:bodyPr>
            <a:noAutofit/>
          </a:bodyPr>
          <a:lstStyle>
            <a:lvl1pPr>
              <a:lnSpc>
                <a:spcPct val="80000"/>
              </a:lnSpc>
              <a:defRPr sz="7000" baseline="0">
                <a:solidFill>
                  <a:schemeClr val="tx1"/>
                </a:solidFill>
                <a:latin typeface="Feature Display Regular" pitchFamily="50" charset="0"/>
                <a:cs typeface="Feature Display Regular" pitchFamily="50" charset="0"/>
              </a:defRPr>
            </a:lvl1pPr>
          </a:lstStyle>
          <a:p>
            <a:r>
              <a:rPr lang="en-US" dirty="0"/>
              <a:t>Statement or quote to create a moment of emphasis.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tx1"/>
                </a:solidFill>
              </a:defRPr>
            </a:lvl1pPr>
          </a:lstStyle>
          <a:p>
            <a:fld id="{A2E07C27-D086-4A87-924A-7CB315628276}" type="slidenum">
              <a:rPr lang="en-US" smtClean="0"/>
              <a:pPr/>
              <a:t>‹#›</a:t>
            </a:fld>
            <a:endParaRPr lang="en-US" dirty="0"/>
          </a:p>
        </p:txBody>
      </p:sp>
      <p:sp>
        <p:nvSpPr>
          <p:cNvPr id="3" name="TextBox 2">
            <a:extLst>
              <a:ext uri="{FF2B5EF4-FFF2-40B4-BE49-F238E27FC236}">
                <a16:creationId xmlns:a16="http://schemas.microsoft.com/office/drawing/2014/main" id="{D5FC51FD-F74B-BF58-C38D-54A8081FBE6B}"/>
              </a:ext>
            </a:extLst>
          </p:cNvPr>
          <p:cNvSpPr txBox="1"/>
          <p:nvPr userDrawn="1"/>
        </p:nvSpPr>
        <p:spPr>
          <a:xfrm>
            <a:off x="365125" y="6291072"/>
            <a:ext cx="1002030" cy="228600"/>
          </a:xfrm>
          <a:prstGeom prst="rect">
            <a:avLst/>
          </a:prstGeom>
          <a:noFill/>
        </p:spPr>
        <p:txBody>
          <a:bodyPr wrap="square" lIns="0" tIns="0" rIns="0" bIns="0" rtlCol="0" anchor="b" anchorCtr="0">
            <a:noAutofit/>
          </a:bodyPr>
          <a:lstStyle/>
          <a:p>
            <a:r>
              <a:rPr lang="en-US" sz="600" spc="0" baseline="0" dirty="0">
                <a:solidFill>
                  <a:schemeClr val="tx1"/>
                </a:solidFill>
                <a:latin typeface="ABC Repro" panose="020B0504030202060203" pitchFamily="34" charset="0"/>
                <a:ea typeface="ABC Repro Mono" panose="020B0509030202060203" pitchFamily="49" charset="0"/>
              </a:rPr>
              <a:t>BOSA PROPERTIES</a:t>
            </a:r>
          </a:p>
        </p:txBody>
      </p:sp>
    </p:spTree>
    <p:extLst>
      <p:ext uri="{BB962C8B-B14F-4D97-AF65-F5344CB8AC3E}">
        <p14:creationId xmlns:p14="http://schemas.microsoft.com/office/powerpoint/2010/main" val="219491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tatement &amp; Grey Backgro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hasCustomPrompt="1"/>
          </p:nvPr>
        </p:nvSpPr>
        <p:spPr>
          <a:xfrm>
            <a:off x="365125" y="429673"/>
            <a:ext cx="7315835" cy="3238685"/>
          </a:xfrm>
        </p:spPr>
        <p:txBody>
          <a:bodyPr>
            <a:noAutofit/>
          </a:bodyPr>
          <a:lstStyle>
            <a:lvl1pPr>
              <a:lnSpc>
                <a:spcPct val="80000"/>
              </a:lnSpc>
              <a:defRPr sz="7000" baseline="0">
                <a:solidFill>
                  <a:schemeClr val="tx1"/>
                </a:solidFill>
              </a:defRPr>
            </a:lvl1pPr>
          </a:lstStyle>
          <a:p>
            <a:r>
              <a:rPr lang="en-US" dirty="0"/>
              <a:t>Statement or quote to create a moment of emphasis.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tx1"/>
                </a:solidFill>
              </a:defRPr>
            </a:lvl1pPr>
          </a:lstStyle>
          <a:p>
            <a:fld id="{A2E07C27-D086-4A87-924A-7CB315628276}" type="slidenum">
              <a:rPr lang="en-US" smtClean="0"/>
              <a:pPr/>
              <a:t>‹#›</a:t>
            </a:fld>
            <a:endParaRPr lang="en-US" dirty="0"/>
          </a:p>
        </p:txBody>
      </p:sp>
      <p:sp>
        <p:nvSpPr>
          <p:cNvPr id="3" name="TextBox 2">
            <a:extLst>
              <a:ext uri="{FF2B5EF4-FFF2-40B4-BE49-F238E27FC236}">
                <a16:creationId xmlns:a16="http://schemas.microsoft.com/office/drawing/2014/main" id="{75E09086-7808-28FC-E5ED-28BE9B492C43}"/>
              </a:ext>
            </a:extLst>
          </p:cNvPr>
          <p:cNvSpPr txBox="1"/>
          <p:nvPr userDrawn="1"/>
        </p:nvSpPr>
        <p:spPr>
          <a:xfrm>
            <a:off x="365125" y="6291072"/>
            <a:ext cx="1002030" cy="228600"/>
          </a:xfrm>
          <a:prstGeom prst="rect">
            <a:avLst/>
          </a:prstGeom>
          <a:noFill/>
        </p:spPr>
        <p:txBody>
          <a:bodyPr wrap="square" lIns="0" tIns="0" rIns="0" bIns="0" rtlCol="0" anchor="b" anchorCtr="0">
            <a:noAutofit/>
          </a:bodyPr>
          <a:lstStyle/>
          <a:p>
            <a:r>
              <a:rPr lang="en-US" sz="600" spc="0" baseline="0" dirty="0">
                <a:solidFill>
                  <a:schemeClr val="tx1"/>
                </a:solidFill>
                <a:latin typeface="ABC Repro" panose="020B0504030202060203" pitchFamily="34" charset="0"/>
                <a:ea typeface="ABC Repro Mono" panose="020B0509030202060203" pitchFamily="49" charset="0"/>
              </a:rPr>
              <a:t>BOSA PROPERTIES</a:t>
            </a:r>
          </a:p>
        </p:txBody>
      </p:sp>
    </p:spTree>
    <p:extLst>
      <p:ext uri="{BB962C8B-B14F-4D97-AF65-F5344CB8AC3E}">
        <p14:creationId xmlns:p14="http://schemas.microsoft.com/office/powerpoint/2010/main" val="1009653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a:xfrm>
            <a:off x="365126" y="386642"/>
            <a:ext cx="4529604" cy="344878"/>
          </a:xfrm>
        </p:spPr>
        <p:txBody>
          <a:bodyPr>
            <a:noAutofit/>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tx1"/>
                </a:solidFill>
              </a:defRPr>
            </a:lvl1pPr>
          </a:lstStyle>
          <a:p>
            <a:fld id="{A2E07C27-D086-4A87-924A-7CB315628276}" type="slidenum">
              <a:rPr lang="en-US" smtClean="0"/>
              <a:pPr/>
              <a:t>‹#›</a:t>
            </a:fld>
            <a:endParaRPr lang="en-US" dirty="0"/>
          </a:p>
        </p:txBody>
      </p:sp>
      <p:sp>
        <p:nvSpPr>
          <p:cNvPr id="10" name="Picture Placeholder 9">
            <a:extLst>
              <a:ext uri="{FF2B5EF4-FFF2-40B4-BE49-F238E27FC236}">
                <a16:creationId xmlns:a16="http://schemas.microsoft.com/office/drawing/2014/main" id="{E2EC3F8F-3277-A758-6432-D0622DB17325}"/>
              </a:ext>
            </a:extLst>
          </p:cNvPr>
          <p:cNvSpPr>
            <a:spLocks noGrp="1"/>
          </p:cNvSpPr>
          <p:nvPr>
            <p:ph type="pic" sz="quarter" idx="17"/>
          </p:nvPr>
        </p:nvSpPr>
        <p:spPr>
          <a:xfrm>
            <a:off x="365126" y="1439324"/>
            <a:ext cx="3346262" cy="2208530"/>
          </a:xfrm>
          <a:solidFill>
            <a:schemeClr val="bg2"/>
          </a:solidFill>
        </p:spPr>
        <p:txBody>
          <a:bodyPr/>
          <a:lstStyle/>
          <a:p>
            <a:r>
              <a:rPr lang="en-US"/>
              <a:t>Click icon to add picture</a:t>
            </a:r>
            <a:endParaRPr lang="en-US" dirty="0"/>
          </a:p>
        </p:txBody>
      </p:sp>
      <p:sp>
        <p:nvSpPr>
          <p:cNvPr id="3" name="Picture Placeholder 9">
            <a:extLst>
              <a:ext uri="{FF2B5EF4-FFF2-40B4-BE49-F238E27FC236}">
                <a16:creationId xmlns:a16="http://schemas.microsoft.com/office/drawing/2014/main" id="{1E26FE06-621C-2F8E-B0FA-A05E9BD39E66}"/>
              </a:ext>
            </a:extLst>
          </p:cNvPr>
          <p:cNvSpPr>
            <a:spLocks noGrp="1"/>
          </p:cNvSpPr>
          <p:nvPr>
            <p:ph type="pic" sz="quarter" idx="18"/>
          </p:nvPr>
        </p:nvSpPr>
        <p:spPr>
          <a:xfrm>
            <a:off x="3856281" y="1439325"/>
            <a:ext cx="1691527" cy="1437132"/>
          </a:xfrm>
          <a:solidFill>
            <a:schemeClr val="bg2"/>
          </a:solidFill>
        </p:spPr>
        <p:txBody>
          <a:bodyPr/>
          <a:lstStyle/>
          <a:p>
            <a:r>
              <a:rPr lang="en-US"/>
              <a:t>Click icon to add picture</a:t>
            </a:r>
            <a:endParaRPr lang="en-US" dirty="0"/>
          </a:p>
        </p:txBody>
      </p:sp>
      <p:sp>
        <p:nvSpPr>
          <p:cNvPr id="9" name="Picture Placeholder 9">
            <a:extLst>
              <a:ext uri="{FF2B5EF4-FFF2-40B4-BE49-F238E27FC236}">
                <a16:creationId xmlns:a16="http://schemas.microsoft.com/office/drawing/2014/main" id="{6761DC8A-ECD7-7E31-E607-CD20EC8E8B44}"/>
              </a:ext>
            </a:extLst>
          </p:cNvPr>
          <p:cNvSpPr>
            <a:spLocks noGrp="1"/>
          </p:cNvSpPr>
          <p:nvPr>
            <p:ph type="pic" sz="quarter" idx="19"/>
          </p:nvPr>
        </p:nvSpPr>
        <p:spPr>
          <a:xfrm>
            <a:off x="5690795" y="1439325"/>
            <a:ext cx="3824679" cy="1437132"/>
          </a:xfrm>
          <a:solidFill>
            <a:schemeClr val="bg2"/>
          </a:solidFill>
        </p:spPr>
        <p:txBody>
          <a:bodyPr/>
          <a:lstStyle/>
          <a:p>
            <a:r>
              <a:rPr lang="en-US"/>
              <a:t>Click icon to add picture</a:t>
            </a:r>
            <a:endParaRPr lang="en-US" dirty="0"/>
          </a:p>
        </p:txBody>
      </p:sp>
      <p:sp>
        <p:nvSpPr>
          <p:cNvPr id="12" name="Picture Placeholder 9">
            <a:extLst>
              <a:ext uri="{FF2B5EF4-FFF2-40B4-BE49-F238E27FC236}">
                <a16:creationId xmlns:a16="http://schemas.microsoft.com/office/drawing/2014/main" id="{F69535F1-FDD1-7779-0331-FF1C4D6B1CBA}"/>
              </a:ext>
            </a:extLst>
          </p:cNvPr>
          <p:cNvSpPr>
            <a:spLocks noGrp="1"/>
          </p:cNvSpPr>
          <p:nvPr>
            <p:ph type="pic" sz="quarter" idx="20"/>
          </p:nvPr>
        </p:nvSpPr>
        <p:spPr>
          <a:xfrm>
            <a:off x="9660367" y="1439323"/>
            <a:ext cx="2163332" cy="4725657"/>
          </a:xfrm>
          <a:solidFill>
            <a:schemeClr val="bg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2B2E48CB-E551-AD9D-6C47-BC3421E5F9CE}"/>
              </a:ext>
            </a:extLst>
          </p:cNvPr>
          <p:cNvSpPr>
            <a:spLocks noGrp="1"/>
          </p:cNvSpPr>
          <p:nvPr>
            <p:ph type="pic" sz="quarter" idx="21"/>
          </p:nvPr>
        </p:nvSpPr>
        <p:spPr>
          <a:xfrm>
            <a:off x="365126" y="3790842"/>
            <a:ext cx="3346262" cy="2374138"/>
          </a:xfrm>
          <a:solidFill>
            <a:schemeClr val="bg2"/>
          </a:solidFill>
        </p:spPr>
        <p:txBody>
          <a:bodyPr/>
          <a:lstStyle/>
          <a:p>
            <a:r>
              <a:rPr lang="en-US"/>
              <a:t>Click icon to add picture</a:t>
            </a:r>
            <a:endParaRPr lang="en-US" dirty="0"/>
          </a:p>
        </p:txBody>
      </p:sp>
      <p:sp>
        <p:nvSpPr>
          <p:cNvPr id="16" name="Picture Placeholder 9">
            <a:extLst>
              <a:ext uri="{FF2B5EF4-FFF2-40B4-BE49-F238E27FC236}">
                <a16:creationId xmlns:a16="http://schemas.microsoft.com/office/drawing/2014/main" id="{CCFCBC5D-07E0-3530-E789-A6DA059F161A}"/>
              </a:ext>
            </a:extLst>
          </p:cNvPr>
          <p:cNvSpPr>
            <a:spLocks noGrp="1"/>
          </p:cNvSpPr>
          <p:nvPr>
            <p:ph type="pic" sz="quarter" idx="22"/>
          </p:nvPr>
        </p:nvSpPr>
        <p:spPr>
          <a:xfrm>
            <a:off x="3856281" y="3019444"/>
            <a:ext cx="5659193" cy="3145536"/>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597459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ing &amp; Intr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hasCustomPrompt="1"/>
          </p:nvPr>
        </p:nvSpPr>
        <p:spPr>
          <a:xfrm>
            <a:off x="365126" y="386642"/>
            <a:ext cx="2356559" cy="936550"/>
          </a:xfrm>
        </p:spPr>
        <p:txBody>
          <a:bodyPr/>
          <a:lstStyle>
            <a:lvl1pPr>
              <a:defRPr/>
            </a:lvl1pPr>
          </a:lstStyle>
          <a:p>
            <a:r>
              <a:rPr lang="en-US" dirty="0"/>
              <a:t>Click to edit Master styles</a:t>
            </a:r>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hasCustomPrompt="1"/>
          </p:nvPr>
        </p:nvSpPr>
        <p:spPr>
          <a:xfrm>
            <a:off x="3287714" y="386642"/>
            <a:ext cx="5521006" cy="1271476"/>
          </a:xfrm>
        </p:spPr>
        <p:txBody>
          <a:bodyPr>
            <a:normAutofit/>
          </a:bodyPr>
          <a:lstStyle>
            <a:lvl1pPr>
              <a:defRPr sz="1200" spc="-30" baseline="0">
                <a:solidFill>
                  <a:schemeClr val="tx1"/>
                </a:solidFill>
                <a:latin typeface="ABC Repro" panose="020B0504030202060203" pitchFamily="34" charset="0"/>
              </a:defRPr>
            </a:lvl1pPr>
            <a:lvl2pPr>
              <a:defRPr>
                <a:solidFill>
                  <a:schemeClr val="accent2"/>
                </a:solidFill>
                <a:latin typeface="ABC Repro" panose="020B0504030202060203" pitchFamily="34" charset="0"/>
              </a:defRPr>
            </a:lvl2pPr>
            <a:lvl3pPr>
              <a:defRPr>
                <a:solidFill>
                  <a:schemeClr val="accent2"/>
                </a:solidFill>
                <a:latin typeface="ABC Repro" panose="020B0504030202060203" pitchFamily="34" charset="0"/>
              </a:defRPr>
            </a:lvl3pPr>
            <a:lvl4pPr>
              <a:defRPr>
                <a:solidFill>
                  <a:schemeClr val="accent2"/>
                </a:solidFill>
                <a:latin typeface="ABC Repro" panose="020B0504030202060203" pitchFamily="34" charset="0"/>
              </a:defRPr>
            </a:lvl4pPr>
            <a:lvl5pPr>
              <a:defRPr>
                <a:solidFill>
                  <a:schemeClr val="accent2"/>
                </a:solidFill>
                <a:latin typeface="ABC Repro" panose="020B0504030202060203" pitchFamily="34" charset="0"/>
              </a:defRPr>
            </a:lvl5pPr>
          </a:lstStyle>
          <a:p>
            <a:pPr lvl="0"/>
            <a:r>
              <a:rPr lang="en-US" dirty="0"/>
              <a:t>Click to edit Master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lvl1pPr>
          </a:lstStyle>
          <a:p>
            <a:fld id="{A2E07C27-D086-4A87-924A-7CB315628276}" type="slidenum">
              <a:rPr lang="en-US" smtClean="0"/>
              <a:pPr/>
              <a:t>‹#›</a:t>
            </a:fld>
            <a:endParaRPr lang="en-US" dirty="0"/>
          </a:p>
        </p:txBody>
      </p:sp>
    </p:spTree>
    <p:extLst>
      <p:ext uri="{BB962C8B-B14F-4D97-AF65-F5344CB8AC3E}">
        <p14:creationId xmlns:p14="http://schemas.microsoft.com/office/powerpoint/2010/main" val="3954293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hasCustomPrompt="1"/>
          </p:nvPr>
        </p:nvSpPr>
        <p:spPr>
          <a:xfrm>
            <a:off x="365126" y="386642"/>
            <a:ext cx="2356559" cy="936550"/>
          </a:xfrm>
        </p:spPr>
        <p:txBody>
          <a:bodyPr/>
          <a:lstStyle>
            <a:lvl1pPr>
              <a:defRPr/>
            </a:lvl1pPr>
          </a:lstStyle>
          <a:p>
            <a:r>
              <a:rPr lang="en-US" dirty="0"/>
              <a:t>Click to edit Master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lvl1pPr>
          </a:lstStyle>
          <a:p>
            <a:fld id="{A2E07C27-D086-4A87-924A-7CB315628276}" type="slidenum">
              <a:rPr lang="en-US" smtClean="0"/>
              <a:pPr/>
              <a:t>‹#›</a:t>
            </a:fld>
            <a:endParaRPr lang="en-US" dirty="0"/>
          </a:p>
        </p:txBody>
      </p:sp>
      <p:sp>
        <p:nvSpPr>
          <p:cNvPr id="8" name="Text Placeholder 7">
            <a:extLst>
              <a:ext uri="{FF2B5EF4-FFF2-40B4-BE49-F238E27FC236}">
                <a16:creationId xmlns:a16="http://schemas.microsoft.com/office/drawing/2014/main" id="{9D7C5A3F-3EA3-B353-4DBE-D5667D0EC3DA}"/>
              </a:ext>
            </a:extLst>
          </p:cNvPr>
          <p:cNvSpPr>
            <a:spLocks noGrp="1"/>
          </p:cNvSpPr>
          <p:nvPr>
            <p:ph type="body" sz="quarter" idx="13"/>
          </p:nvPr>
        </p:nvSpPr>
        <p:spPr>
          <a:xfrm>
            <a:off x="3287713" y="387350"/>
            <a:ext cx="3759200" cy="935842"/>
          </a:xfrm>
        </p:spPr>
        <p:txBody>
          <a:bodyPr>
            <a:noAutofit/>
          </a:bodyPr>
          <a:lstStyle>
            <a:lvl1pPr>
              <a:lnSpc>
                <a:spcPct val="95000"/>
              </a:lnSpc>
              <a:spcAft>
                <a:spcPts val="600"/>
              </a:spcAft>
              <a:defRPr sz="1150">
                <a:solidFill>
                  <a:schemeClr val="tx1"/>
                </a:solidFill>
                <a:latin typeface="ABC Repro" panose="020B0504030202060203" pitchFamily="34"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a:t>Click to edit Master text styles</a:t>
            </a:r>
          </a:p>
        </p:txBody>
      </p:sp>
      <p:sp>
        <p:nvSpPr>
          <p:cNvPr id="9" name="Text Placeholder 7">
            <a:extLst>
              <a:ext uri="{FF2B5EF4-FFF2-40B4-BE49-F238E27FC236}">
                <a16:creationId xmlns:a16="http://schemas.microsoft.com/office/drawing/2014/main" id="{FEAFC79F-048E-908A-4E4B-BFC811445C43}"/>
              </a:ext>
            </a:extLst>
          </p:cNvPr>
          <p:cNvSpPr>
            <a:spLocks noGrp="1"/>
          </p:cNvSpPr>
          <p:nvPr>
            <p:ph type="body" sz="quarter" idx="14" hasCustomPrompt="1"/>
          </p:nvPr>
        </p:nvSpPr>
        <p:spPr>
          <a:xfrm>
            <a:off x="5020056" y="2988945"/>
            <a:ext cx="2011680" cy="228600"/>
          </a:xfrm>
        </p:spPr>
        <p:txBody>
          <a:bodyPr>
            <a:noAutofit/>
          </a:bodyPr>
          <a:lstStyle>
            <a:lvl1pPr>
              <a:lnSpc>
                <a:spcPct val="95000"/>
              </a:lnSpc>
              <a:spcAft>
                <a:spcPts val="600"/>
              </a:spcAft>
              <a:defRPr sz="1150">
                <a:solidFill>
                  <a:schemeClr val="tx1"/>
                </a:solidFill>
                <a:latin typeface="ABC Repro" panose="020B0504030202060203" pitchFamily="34"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First Name Last Name</a:t>
            </a:r>
          </a:p>
        </p:txBody>
      </p:sp>
      <p:sp>
        <p:nvSpPr>
          <p:cNvPr id="10" name="Text Placeholder 7">
            <a:extLst>
              <a:ext uri="{FF2B5EF4-FFF2-40B4-BE49-F238E27FC236}">
                <a16:creationId xmlns:a16="http://schemas.microsoft.com/office/drawing/2014/main" id="{766D8F7C-255B-8D9B-490E-CDB31DF16E5D}"/>
              </a:ext>
            </a:extLst>
          </p:cNvPr>
          <p:cNvSpPr>
            <a:spLocks noGrp="1"/>
          </p:cNvSpPr>
          <p:nvPr>
            <p:ph type="body" sz="quarter" idx="15" hasCustomPrompt="1"/>
          </p:nvPr>
        </p:nvSpPr>
        <p:spPr>
          <a:xfrm>
            <a:off x="5020056" y="3171825"/>
            <a:ext cx="2011680" cy="140969"/>
          </a:xfrm>
        </p:spPr>
        <p:txBody>
          <a:bodyPr>
            <a:noAutofit/>
          </a:bodyPr>
          <a:lstStyle>
            <a:lvl1pPr>
              <a:lnSpc>
                <a:spcPct val="95000"/>
              </a:lnSpc>
              <a:spcAft>
                <a:spcPts val="600"/>
              </a:spcAft>
              <a:defRPr sz="700"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Title</a:t>
            </a:r>
          </a:p>
        </p:txBody>
      </p:sp>
      <p:sp>
        <p:nvSpPr>
          <p:cNvPr id="12" name="Picture Placeholder 11">
            <a:extLst>
              <a:ext uri="{FF2B5EF4-FFF2-40B4-BE49-F238E27FC236}">
                <a16:creationId xmlns:a16="http://schemas.microsoft.com/office/drawing/2014/main" id="{6D8D99B8-5214-0C93-B019-0DE980C5DAD9}"/>
              </a:ext>
            </a:extLst>
          </p:cNvPr>
          <p:cNvSpPr>
            <a:spLocks noGrp="1"/>
          </p:cNvSpPr>
          <p:nvPr>
            <p:ph type="pic" sz="quarter" idx="16"/>
          </p:nvPr>
        </p:nvSpPr>
        <p:spPr>
          <a:xfrm>
            <a:off x="5016986" y="1897000"/>
            <a:ext cx="1000709" cy="996696"/>
          </a:xfrm>
          <a:prstGeom prst="ellipse">
            <a:avLst/>
          </a:prstGeom>
          <a:solidFill>
            <a:schemeClr val="accent4"/>
          </a:solidFill>
        </p:spPr>
        <p:txBody>
          <a:bodyPr>
            <a:normAutofit/>
          </a:bodyPr>
          <a:lstStyle>
            <a:lvl1pPr algn="ctr">
              <a:defRPr sz="1100"/>
            </a:lvl1pPr>
          </a:lstStyle>
          <a:p>
            <a:r>
              <a:rPr lang="en-US"/>
              <a:t>Click icon to add picture</a:t>
            </a:r>
            <a:endParaRPr lang="en-US" dirty="0"/>
          </a:p>
        </p:txBody>
      </p:sp>
      <p:sp>
        <p:nvSpPr>
          <p:cNvPr id="14" name="Text Placeholder 7">
            <a:extLst>
              <a:ext uri="{FF2B5EF4-FFF2-40B4-BE49-F238E27FC236}">
                <a16:creationId xmlns:a16="http://schemas.microsoft.com/office/drawing/2014/main" id="{2A14A16B-5068-CFC0-D53D-A9970363B1C4}"/>
              </a:ext>
            </a:extLst>
          </p:cNvPr>
          <p:cNvSpPr>
            <a:spLocks noGrp="1"/>
          </p:cNvSpPr>
          <p:nvPr>
            <p:ph type="body" sz="quarter" idx="17" hasCustomPrompt="1"/>
          </p:nvPr>
        </p:nvSpPr>
        <p:spPr>
          <a:xfrm>
            <a:off x="2688336" y="2988945"/>
            <a:ext cx="2011680" cy="228600"/>
          </a:xfrm>
        </p:spPr>
        <p:txBody>
          <a:bodyPr>
            <a:noAutofit/>
          </a:bodyPr>
          <a:lstStyle>
            <a:lvl1pPr>
              <a:lnSpc>
                <a:spcPct val="95000"/>
              </a:lnSpc>
              <a:spcAft>
                <a:spcPts val="600"/>
              </a:spcAft>
              <a:defRPr sz="1150">
                <a:solidFill>
                  <a:schemeClr val="tx1"/>
                </a:solidFill>
                <a:latin typeface="ABC Repro" panose="020B0504030202060203" pitchFamily="34"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First Name Last Name</a:t>
            </a:r>
          </a:p>
        </p:txBody>
      </p:sp>
      <p:sp>
        <p:nvSpPr>
          <p:cNvPr id="15" name="Text Placeholder 7">
            <a:extLst>
              <a:ext uri="{FF2B5EF4-FFF2-40B4-BE49-F238E27FC236}">
                <a16:creationId xmlns:a16="http://schemas.microsoft.com/office/drawing/2014/main" id="{7C072C9A-BD7D-10E5-2C61-4A769AC325ED}"/>
              </a:ext>
            </a:extLst>
          </p:cNvPr>
          <p:cNvSpPr>
            <a:spLocks noGrp="1"/>
          </p:cNvSpPr>
          <p:nvPr>
            <p:ph type="body" sz="quarter" idx="18" hasCustomPrompt="1"/>
          </p:nvPr>
        </p:nvSpPr>
        <p:spPr>
          <a:xfrm>
            <a:off x="2688336" y="3171825"/>
            <a:ext cx="2011680" cy="140969"/>
          </a:xfrm>
        </p:spPr>
        <p:txBody>
          <a:bodyPr>
            <a:noAutofit/>
          </a:bodyPr>
          <a:lstStyle>
            <a:lvl1pPr>
              <a:lnSpc>
                <a:spcPct val="95000"/>
              </a:lnSpc>
              <a:spcAft>
                <a:spcPts val="600"/>
              </a:spcAft>
              <a:defRPr sz="700"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Title</a:t>
            </a:r>
          </a:p>
        </p:txBody>
      </p:sp>
      <p:sp>
        <p:nvSpPr>
          <p:cNvPr id="16" name="Picture Placeholder 11">
            <a:extLst>
              <a:ext uri="{FF2B5EF4-FFF2-40B4-BE49-F238E27FC236}">
                <a16:creationId xmlns:a16="http://schemas.microsoft.com/office/drawing/2014/main" id="{D11DDB67-A99F-C654-F8D7-B403D61F2546}"/>
              </a:ext>
            </a:extLst>
          </p:cNvPr>
          <p:cNvSpPr>
            <a:spLocks noGrp="1"/>
          </p:cNvSpPr>
          <p:nvPr>
            <p:ph type="pic" sz="quarter" idx="19"/>
          </p:nvPr>
        </p:nvSpPr>
        <p:spPr>
          <a:xfrm>
            <a:off x="2691373" y="1897000"/>
            <a:ext cx="1000709" cy="996696"/>
          </a:xfrm>
          <a:prstGeom prst="ellipse">
            <a:avLst/>
          </a:prstGeom>
          <a:solidFill>
            <a:schemeClr val="accent4"/>
          </a:solidFill>
        </p:spPr>
        <p:txBody>
          <a:bodyPr>
            <a:normAutofit/>
          </a:bodyPr>
          <a:lstStyle>
            <a:lvl1pPr algn="ctr">
              <a:defRPr sz="1100"/>
            </a:lvl1pPr>
          </a:lstStyle>
          <a:p>
            <a:r>
              <a:rPr lang="en-US"/>
              <a:t>Click icon to add picture</a:t>
            </a:r>
            <a:endParaRPr lang="en-US" dirty="0"/>
          </a:p>
        </p:txBody>
      </p:sp>
      <p:sp>
        <p:nvSpPr>
          <p:cNvPr id="17" name="Text Placeholder 7">
            <a:extLst>
              <a:ext uri="{FF2B5EF4-FFF2-40B4-BE49-F238E27FC236}">
                <a16:creationId xmlns:a16="http://schemas.microsoft.com/office/drawing/2014/main" id="{264B3EA1-DA3D-0711-3536-E777A0C72098}"/>
              </a:ext>
            </a:extLst>
          </p:cNvPr>
          <p:cNvSpPr>
            <a:spLocks noGrp="1"/>
          </p:cNvSpPr>
          <p:nvPr>
            <p:ph type="body" sz="quarter" idx="20" hasCustomPrompt="1"/>
          </p:nvPr>
        </p:nvSpPr>
        <p:spPr>
          <a:xfrm>
            <a:off x="365760" y="2988945"/>
            <a:ext cx="2011680" cy="228600"/>
          </a:xfrm>
        </p:spPr>
        <p:txBody>
          <a:bodyPr>
            <a:noAutofit/>
          </a:bodyPr>
          <a:lstStyle>
            <a:lvl1pPr>
              <a:lnSpc>
                <a:spcPct val="95000"/>
              </a:lnSpc>
              <a:spcAft>
                <a:spcPts val="600"/>
              </a:spcAft>
              <a:defRPr sz="1150">
                <a:solidFill>
                  <a:schemeClr val="tx1"/>
                </a:solidFill>
                <a:latin typeface="ABC Repro" panose="020B0504030202060203" pitchFamily="34"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First Name Last Name</a:t>
            </a:r>
          </a:p>
        </p:txBody>
      </p:sp>
      <p:sp>
        <p:nvSpPr>
          <p:cNvPr id="18" name="Text Placeholder 7">
            <a:extLst>
              <a:ext uri="{FF2B5EF4-FFF2-40B4-BE49-F238E27FC236}">
                <a16:creationId xmlns:a16="http://schemas.microsoft.com/office/drawing/2014/main" id="{83661E91-3F3B-5562-39E6-564FE64C9140}"/>
              </a:ext>
            </a:extLst>
          </p:cNvPr>
          <p:cNvSpPr>
            <a:spLocks noGrp="1"/>
          </p:cNvSpPr>
          <p:nvPr>
            <p:ph type="body" sz="quarter" idx="21" hasCustomPrompt="1"/>
          </p:nvPr>
        </p:nvSpPr>
        <p:spPr>
          <a:xfrm>
            <a:off x="365760" y="3171825"/>
            <a:ext cx="2011680" cy="140969"/>
          </a:xfrm>
        </p:spPr>
        <p:txBody>
          <a:bodyPr>
            <a:noAutofit/>
          </a:bodyPr>
          <a:lstStyle>
            <a:lvl1pPr>
              <a:lnSpc>
                <a:spcPct val="95000"/>
              </a:lnSpc>
              <a:spcAft>
                <a:spcPts val="600"/>
              </a:spcAft>
              <a:defRPr sz="700"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Title</a:t>
            </a:r>
          </a:p>
        </p:txBody>
      </p:sp>
      <p:sp>
        <p:nvSpPr>
          <p:cNvPr id="19" name="Picture Placeholder 11">
            <a:extLst>
              <a:ext uri="{FF2B5EF4-FFF2-40B4-BE49-F238E27FC236}">
                <a16:creationId xmlns:a16="http://schemas.microsoft.com/office/drawing/2014/main" id="{1F200016-5D11-818A-8844-3619C42CD17A}"/>
              </a:ext>
            </a:extLst>
          </p:cNvPr>
          <p:cNvSpPr>
            <a:spLocks noGrp="1"/>
          </p:cNvSpPr>
          <p:nvPr>
            <p:ph type="pic" sz="quarter" idx="22"/>
          </p:nvPr>
        </p:nvSpPr>
        <p:spPr>
          <a:xfrm>
            <a:off x="365760" y="1897000"/>
            <a:ext cx="1000709" cy="996696"/>
          </a:xfrm>
          <a:prstGeom prst="ellipse">
            <a:avLst/>
          </a:prstGeom>
          <a:solidFill>
            <a:schemeClr val="accent4"/>
          </a:solidFill>
        </p:spPr>
        <p:txBody>
          <a:bodyPr>
            <a:normAutofit/>
          </a:bodyPr>
          <a:lstStyle>
            <a:lvl1pPr algn="ctr">
              <a:defRPr sz="1100"/>
            </a:lvl1pPr>
          </a:lstStyle>
          <a:p>
            <a:r>
              <a:rPr lang="en-US"/>
              <a:t>Click icon to add picture</a:t>
            </a:r>
            <a:endParaRPr lang="en-US" dirty="0"/>
          </a:p>
        </p:txBody>
      </p:sp>
      <p:sp>
        <p:nvSpPr>
          <p:cNvPr id="20" name="Text Placeholder 7">
            <a:extLst>
              <a:ext uri="{FF2B5EF4-FFF2-40B4-BE49-F238E27FC236}">
                <a16:creationId xmlns:a16="http://schemas.microsoft.com/office/drawing/2014/main" id="{BDCCF89F-1980-75ED-1624-FC9F397C9EAB}"/>
              </a:ext>
            </a:extLst>
          </p:cNvPr>
          <p:cNvSpPr>
            <a:spLocks noGrp="1"/>
          </p:cNvSpPr>
          <p:nvPr>
            <p:ph type="body" sz="quarter" idx="23" hasCustomPrompt="1"/>
          </p:nvPr>
        </p:nvSpPr>
        <p:spPr>
          <a:xfrm>
            <a:off x="7342632" y="2988945"/>
            <a:ext cx="2011680" cy="228600"/>
          </a:xfrm>
        </p:spPr>
        <p:txBody>
          <a:bodyPr>
            <a:noAutofit/>
          </a:bodyPr>
          <a:lstStyle>
            <a:lvl1pPr>
              <a:lnSpc>
                <a:spcPct val="95000"/>
              </a:lnSpc>
              <a:spcAft>
                <a:spcPts val="600"/>
              </a:spcAft>
              <a:defRPr sz="1150">
                <a:solidFill>
                  <a:schemeClr val="tx1"/>
                </a:solidFill>
                <a:latin typeface="ABC Repro" panose="020B0504030202060203" pitchFamily="34"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First Name Last Name</a:t>
            </a:r>
          </a:p>
        </p:txBody>
      </p:sp>
      <p:sp>
        <p:nvSpPr>
          <p:cNvPr id="21" name="Text Placeholder 7">
            <a:extLst>
              <a:ext uri="{FF2B5EF4-FFF2-40B4-BE49-F238E27FC236}">
                <a16:creationId xmlns:a16="http://schemas.microsoft.com/office/drawing/2014/main" id="{91401254-2C42-B4DC-535E-352044C046BD}"/>
              </a:ext>
            </a:extLst>
          </p:cNvPr>
          <p:cNvSpPr>
            <a:spLocks noGrp="1"/>
          </p:cNvSpPr>
          <p:nvPr>
            <p:ph type="body" sz="quarter" idx="24" hasCustomPrompt="1"/>
          </p:nvPr>
        </p:nvSpPr>
        <p:spPr>
          <a:xfrm>
            <a:off x="7342632" y="3171825"/>
            <a:ext cx="2011680" cy="140969"/>
          </a:xfrm>
        </p:spPr>
        <p:txBody>
          <a:bodyPr>
            <a:noAutofit/>
          </a:bodyPr>
          <a:lstStyle>
            <a:lvl1pPr>
              <a:lnSpc>
                <a:spcPct val="95000"/>
              </a:lnSpc>
              <a:spcAft>
                <a:spcPts val="600"/>
              </a:spcAft>
              <a:defRPr sz="700"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Title</a:t>
            </a:r>
          </a:p>
        </p:txBody>
      </p:sp>
      <p:sp>
        <p:nvSpPr>
          <p:cNvPr id="22" name="Picture Placeholder 11">
            <a:extLst>
              <a:ext uri="{FF2B5EF4-FFF2-40B4-BE49-F238E27FC236}">
                <a16:creationId xmlns:a16="http://schemas.microsoft.com/office/drawing/2014/main" id="{FDE85ECF-E712-02C8-5A06-FE109978767F}"/>
              </a:ext>
            </a:extLst>
          </p:cNvPr>
          <p:cNvSpPr>
            <a:spLocks noGrp="1"/>
          </p:cNvSpPr>
          <p:nvPr>
            <p:ph type="pic" sz="quarter" idx="25"/>
          </p:nvPr>
        </p:nvSpPr>
        <p:spPr>
          <a:xfrm>
            <a:off x="7342599" y="1897000"/>
            <a:ext cx="1000709" cy="996696"/>
          </a:xfrm>
          <a:prstGeom prst="ellipse">
            <a:avLst/>
          </a:prstGeom>
          <a:solidFill>
            <a:schemeClr val="accent4"/>
          </a:solidFill>
        </p:spPr>
        <p:txBody>
          <a:bodyPr>
            <a:normAutofit/>
          </a:bodyPr>
          <a:lstStyle>
            <a:lvl1pPr algn="ctr">
              <a:defRPr sz="1100"/>
            </a:lvl1pPr>
          </a:lstStyle>
          <a:p>
            <a:r>
              <a:rPr lang="en-US"/>
              <a:t>Click icon to add picture</a:t>
            </a:r>
            <a:endParaRPr lang="en-US" dirty="0"/>
          </a:p>
        </p:txBody>
      </p:sp>
      <p:sp>
        <p:nvSpPr>
          <p:cNvPr id="23" name="Text Placeholder 7">
            <a:extLst>
              <a:ext uri="{FF2B5EF4-FFF2-40B4-BE49-F238E27FC236}">
                <a16:creationId xmlns:a16="http://schemas.microsoft.com/office/drawing/2014/main" id="{23EB29CF-B4C4-4B02-AF87-A66006F0AF27}"/>
              </a:ext>
            </a:extLst>
          </p:cNvPr>
          <p:cNvSpPr>
            <a:spLocks noGrp="1"/>
          </p:cNvSpPr>
          <p:nvPr>
            <p:ph type="body" sz="quarter" idx="26" hasCustomPrompt="1"/>
          </p:nvPr>
        </p:nvSpPr>
        <p:spPr>
          <a:xfrm>
            <a:off x="9665208" y="2988945"/>
            <a:ext cx="2011680" cy="228600"/>
          </a:xfrm>
        </p:spPr>
        <p:txBody>
          <a:bodyPr>
            <a:noAutofit/>
          </a:bodyPr>
          <a:lstStyle>
            <a:lvl1pPr>
              <a:lnSpc>
                <a:spcPct val="95000"/>
              </a:lnSpc>
              <a:spcAft>
                <a:spcPts val="600"/>
              </a:spcAft>
              <a:defRPr sz="1150">
                <a:solidFill>
                  <a:schemeClr val="tx1"/>
                </a:solidFill>
                <a:latin typeface="ABC Repro" panose="020B0504030202060203" pitchFamily="34"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First Name Last Name</a:t>
            </a:r>
          </a:p>
        </p:txBody>
      </p:sp>
      <p:sp>
        <p:nvSpPr>
          <p:cNvPr id="24" name="Text Placeholder 7">
            <a:extLst>
              <a:ext uri="{FF2B5EF4-FFF2-40B4-BE49-F238E27FC236}">
                <a16:creationId xmlns:a16="http://schemas.microsoft.com/office/drawing/2014/main" id="{760E3358-0C12-429C-FBBF-46D8BC949534}"/>
              </a:ext>
            </a:extLst>
          </p:cNvPr>
          <p:cNvSpPr>
            <a:spLocks noGrp="1"/>
          </p:cNvSpPr>
          <p:nvPr>
            <p:ph type="body" sz="quarter" idx="27" hasCustomPrompt="1"/>
          </p:nvPr>
        </p:nvSpPr>
        <p:spPr>
          <a:xfrm>
            <a:off x="9665208" y="3171825"/>
            <a:ext cx="2011680" cy="140969"/>
          </a:xfrm>
        </p:spPr>
        <p:txBody>
          <a:bodyPr>
            <a:noAutofit/>
          </a:bodyPr>
          <a:lstStyle>
            <a:lvl1pPr>
              <a:lnSpc>
                <a:spcPct val="95000"/>
              </a:lnSpc>
              <a:spcAft>
                <a:spcPts val="600"/>
              </a:spcAft>
              <a:defRPr sz="700"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Title</a:t>
            </a:r>
          </a:p>
        </p:txBody>
      </p:sp>
      <p:sp>
        <p:nvSpPr>
          <p:cNvPr id="25" name="Picture Placeholder 11">
            <a:extLst>
              <a:ext uri="{FF2B5EF4-FFF2-40B4-BE49-F238E27FC236}">
                <a16:creationId xmlns:a16="http://schemas.microsoft.com/office/drawing/2014/main" id="{EF9E9081-B84B-2667-C39A-7D3F27C71D90}"/>
              </a:ext>
            </a:extLst>
          </p:cNvPr>
          <p:cNvSpPr>
            <a:spLocks noGrp="1"/>
          </p:cNvSpPr>
          <p:nvPr>
            <p:ph type="pic" sz="quarter" idx="28"/>
          </p:nvPr>
        </p:nvSpPr>
        <p:spPr>
          <a:xfrm>
            <a:off x="9668212" y="1897000"/>
            <a:ext cx="1000709" cy="996696"/>
          </a:xfrm>
          <a:prstGeom prst="ellipse">
            <a:avLst/>
          </a:prstGeom>
          <a:solidFill>
            <a:schemeClr val="accent4"/>
          </a:solidFill>
        </p:spPr>
        <p:txBody>
          <a:bodyPr>
            <a:normAutofit/>
          </a:bodyPr>
          <a:lstStyle>
            <a:lvl1pPr algn="ctr">
              <a:defRPr sz="1100"/>
            </a:lvl1pPr>
          </a:lstStyle>
          <a:p>
            <a:r>
              <a:rPr lang="en-US"/>
              <a:t>Click icon to add picture</a:t>
            </a:r>
            <a:endParaRPr lang="en-US" dirty="0"/>
          </a:p>
        </p:txBody>
      </p:sp>
      <p:sp>
        <p:nvSpPr>
          <p:cNvPr id="28" name="Text Placeholder 7">
            <a:extLst>
              <a:ext uri="{FF2B5EF4-FFF2-40B4-BE49-F238E27FC236}">
                <a16:creationId xmlns:a16="http://schemas.microsoft.com/office/drawing/2014/main" id="{FCAE40B6-608A-7D18-303E-A7A3600D6C02}"/>
              </a:ext>
            </a:extLst>
          </p:cNvPr>
          <p:cNvSpPr>
            <a:spLocks noGrp="1"/>
          </p:cNvSpPr>
          <p:nvPr>
            <p:ph type="body" sz="quarter" idx="31" hasCustomPrompt="1"/>
          </p:nvPr>
        </p:nvSpPr>
        <p:spPr>
          <a:xfrm>
            <a:off x="5020056" y="4559000"/>
            <a:ext cx="2011680" cy="228600"/>
          </a:xfrm>
        </p:spPr>
        <p:txBody>
          <a:bodyPr>
            <a:noAutofit/>
          </a:bodyPr>
          <a:lstStyle>
            <a:lvl1pPr>
              <a:lnSpc>
                <a:spcPct val="95000"/>
              </a:lnSpc>
              <a:spcAft>
                <a:spcPts val="600"/>
              </a:spcAft>
              <a:defRPr sz="1150">
                <a:solidFill>
                  <a:schemeClr val="tx1"/>
                </a:solidFill>
                <a:latin typeface="ABC Repro" panose="020B0504030202060203" pitchFamily="34"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First Name Last Name</a:t>
            </a:r>
          </a:p>
        </p:txBody>
      </p:sp>
      <p:sp>
        <p:nvSpPr>
          <p:cNvPr id="29" name="Text Placeholder 7">
            <a:extLst>
              <a:ext uri="{FF2B5EF4-FFF2-40B4-BE49-F238E27FC236}">
                <a16:creationId xmlns:a16="http://schemas.microsoft.com/office/drawing/2014/main" id="{0E02D681-61B1-2A92-6372-DBB8A4A6645C}"/>
              </a:ext>
            </a:extLst>
          </p:cNvPr>
          <p:cNvSpPr>
            <a:spLocks noGrp="1"/>
          </p:cNvSpPr>
          <p:nvPr>
            <p:ph type="body" sz="quarter" idx="32" hasCustomPrompt="1"/>
          </p:nvPr>
        </p:nvSpPr>
        <p:spPr>
          <a:xfrm>
            <a:off x="5020056" y="4741880"/>
            <a:ext cx="2011680" cy="140969"/>
          </a:xfrm>
        </p:spPr>
        <p:txBody>
          <a:bodyPr>
            <a:noAutofit/>
          </a:bodyPr>
          <a:lstStyle>
            <a:lvl1pPr>
              <a:lnSpc>
                <a:spcPct val="95000"/>
              </a:lnSpc>
              <a:spcAft>
                <a:spcPts val="600"/>
              </a:spcAft>
              <a:defRPr sz="700"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Title</a:t>
            </a:r>
          </a:p>
        </p:txBody>
      </p:sp>
      <p:sp>
        <p:nvSpPr>
          <p:cNvPr id="30" name="Picture Placeholder 11">
            <a:extLst>
              <a:ext uri="{FF2B5EF4-FFF2-40B4-BE49-F238E27FC236}">
                <a16:creationId xmlns:a16="http://schemas.microsoft.com/office/drawing/2014/main" id="{6C416BE7-EDD8-0B0B-7701-1E53E54960A3}"/>
              </a:ext>
            </a:extLst>
          </p:cNvPr>
          <p:cNvSpPr>
            <a:spLocks noGrp="1"/>
          </p:cNvSpPr>
          <p:nvPr>
            <p:ph type="pic" sz="quarter" idx="33"/>
          </p:nvPr>
        </p:nvSpPr>
        <p:spPr>
          <a:xfrm>
            <a:off x="5016986" y="3467055"/>
            <a:ext cx="1000709" cy="996696"/>
          </a:xfrm>
          <a:prstGeom prst="ellipse">
            <a:avLst/>
          </a:prstGeom>
          <a:solidFill>
            <a:schemeClr val="accent4"/>
          </a:solidFill>
        </p:spPr>
        <p:txBody>
          <a:bodyPr>
            <a:normAutofit/>
          </a:bodyPr>
          <a:lstStyle>
            <a:lvl1pPr algn="ctr">
              <a:defRPr sz="1100"/>
            </a:lvl1pPr>
          </a:lstStyle>
          <a:p>
            <a:r>
              <a:rPr lang="en-US"/>
              <a:t>Click icon to add picture</a:t>
            </a:r>
            <a:endParaRPr lang="en-US" dirty="0"/>
          </a:p>
        </p:txBody>
      </p:sp>
      <p:sp>
        <p:nvSpPr>
          <p:cNvPr id="31" name="Text Placeholder 7">
            <a:extLst>
              <a:ext uri="{FF2B5EF4-FFF2-40B4-BE49-F238E27FC236}">
                <a16:creationId xmlns:a16="http://schemas.microsoft.com/office/drawing/2014/main" id="{3A0E1070-8493-9DA7-E3A5-EE918078CAA7}"/>
              </a:ext>
            </a:extLst>
          </p:cNvPr>
          <p:cNvSpPr>
            <a:spLocks noGrp="1"/>
          </p:cNvSpPr>
          <p:nvPr>
            <p:ph type="body" sz="quarter" idx="34" hasCustomPrompt="1"/>
          </p:nvPr>
        </p:nvSpPr>
        <p:spPr>
          <a:xfrm>
            <a:off x="2688336" y="4559000"/>
            <a:ext cx="2011680" cy="228600"/>
          </a:xfrm>
        </p:spPr>
        <p:txBody>
          <a:bodyPr>
            <a:noAutofit/>
          </a:bodyPr>
          <a:lstStyle>
            <a:lvl1pPr>
              <a:lnSpc>
                <a:spcPct val="95000"/>
              </a:lnSpc>
              <a:spcAft>
                <a:spcPts val="600"/>
              </a:spcAft>
              <a:defRPr sz="1150">
                <a:solidFill>
                  <a:schemeClr val="tx1"/>
                </a:solidFill>
                <a:latin typeface="ABC Repro" panose="020B0504030202060203" pitchFamily="34"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First Name Last Name</a:t>
            </a:r>
          </a:p>
        </p:txBody>
      </p:sp>
      <p:sp>
        <p:nvSpPr>
          <p:cNvPr id="32" name="Text Placeholder 7">
            <a:extLst>
              <a:ext uri="{FF2B5EF4-FFF2-40B4-BE49-F238E27FC236}">
                <a16:creationId xmlns:a16="http://schemas.microsoft.com/office/drawing/2014/main" id="{D3524EA3-0C09-BFAA-4B0E-5634A3CA80A8}"/>
              </a:ext>
            </a:extLst>
          </p:cNvPr>
          <p:cNvSpPr>
            <a:spLocks noGrp="1"/>
          </p:cNvSpPr>
          <p:nvPr>
            <p:ph type="body" sz="quarter" idx="35" hasCustomPrompt="1"/>
          </p:nvPr>
        </p:nvSpPr>
        <p:spPr>
          <a:xfrm>
            <a:off x="2688336" y="4741880"/>
            <a:ext cx="2011680" cy="140969"/>
          </a:xfrm>
        </p:spPr>
        <p:txBody>
          <a:bodyPr>
            <a:noAutofit/>
          </a:bodyPr>
          <a:lstStyle>
            <a:lvl1pPr>
              <a:lnSpc>
                <a:spcPct val="95000"/>
              </a:lnSpc>
              <a:spcAft>
                <a:spcPts val="600"/>
              </a:spcAft>
              <a:defRPr sz="700"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Title</a:t>
            </a:r>
          </a:p>
        </p:txBody>
      </p:sp>
      <p:sp>
        <p:nvSpPr>
          <p:cNvPr id="33" name="Picture Placeholder 11">
            <a:extLst>
              <a:ext uri="{FF2B5EF4-FFF2-40B4-BE49-F238E27FC236}">
                <a16:creationId xmlns:a16="http://schemas.microsoft.com/office/drawing/2014/main" id="{A3C3BF60-E97E-47DC-C52B-D5D6A0B218AB}"/>
              </a:ext>
            </a:extLst>
          </p:cNvPr>
          <p:cNvSpPr>
            <a:spLocks noGrp="1"/>
          </p:cNvSpPr>
          <p:nvPr>
            <p:ph type="pic" sz="quarter" idx="36"/>
          </p:nvPr>
        </p:nvSpPr>
        <p:spPr>
          <a:xfrm>
            <a:off x="2691373" y="3467055"/>
            <a:ext cx="1000709" cy="996696"/>
          </a:xfrm>
          <a:prstGeom prst="ellipse">
            <a:avLst/>
          </a:prstGeom>
          <a:solidFill>
            <a:schemeClr val="accent4"/>
          </a:solidFill>
        </p:spPr>
        <p:txBody>
          <a:bodyPr>
            <a:normAutofit/>
          </a:bodyPr>
          <a:lstStyle>
            <a:lvl1pPr algn="ctr">
              <a:defRPr sz="1100"/>
            </a:lvl1pPr>
          </a:lstStyle>
          <a:p>
            <a:r>
              <a:rPr lang="en-US"/>
              <a:t>Click icon to add picture</a:t>
            </a:r>
            <a:endParaRPr lang="en-US" dirty="0"/>
          </a:p>
        </p:txBody>
      </p:sp>
      <p:sp>
        <p:nvSpPr>
          <p:cNvPr id="34" name="Text Placeholder 7">
            <a:extLst>
              <a:ext uri="{FF2B5EF4-FFF2-40B4-BE49-F238E27FC236}">
                <a16:creationId xmlns:a16="http://schemas.microsoft.com/office/drawing/2014/main" id="{D80B1D9B-4A50-234E-5319-DD3A5A5E1A6C}"/>
              </a:ext>
            </a:extLst>
          </p:cNvPr>
          <p:cNvSpPr>
            <a:spLocks noGrp="1"/>
          </p:cNvSpPr>
          <p:nvPr>
            <p:ph type="body" sz="quarter" idx="37" hasCustomPrompt="1"/>
          </p:nvPr>
        </p:nvSpPr>
        <p:spPr>
          <a:xfrm>
            <a:off x="365760" y="4559000"/>
            <a:ext cx="2011680" cy="228600"/>
          </a:xfrm>
        </p:spPr>
        <p:txBody>
          <a:bodyPr>
            <a:noAutofit/>
          </a:bodyPr>
          <a:lstStyle>
            <a:lvl1pPr>
              <a:lnSpc>
                <a:spcPct val="95000"/>
              </a:lnSpc>
              <a:spcAft>
                <a:spcPts val="600"/>
              </a:spcAft>
              <a:defRPr sz="1150">
                <a:solidFill>
                  <a:schemeClr val="tx1"/>
                </a:solidFill>
                <a:latin typeface="ABC Repro" panose="020B0504030202060203" pitchFamily="34"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First Name Last Name</a:t>
            </a:r>
          </a:p>
        </p:txBody>
      </p:sp>
      <p:sp>
        <p:nvSpPr>
          <p:cNvPr id="35" name="Text Placeholder 7">
            <a:extLst>
              <a:ext uri="{FF2B5EF4-FFF2-40B4-BE49-F238E27FC236}">
                <a16:creationId xmlns:a16="http://schemas.microsoft.com/office/drawing/2014/main" id="{FA42BFF7-D5B3-7F93-40AC-86E351E509D9}"/>
              </a:ext>
            </a:extLst>
          </p:cNvPr>
          <p:cNvSpPr>
            <a:spLocks noGrp="1"/>
          </p:cNvSpPr>
          <p:nvPr>
            <p:ph type="body" sz="quarter" idx="38" hasCustomPrompt="1"/>
          </p:nvPr>
        </p:nvSpPr>
        <p:spPr>
          <a:xfrm>
            <a:off x="365760" y="4741880"/>
            <a:ext cx="2011680" cy="140969"/>
          </a:xfrm>
        </p:spPr>
        <p:txBody>
          <a:bodyPr>
            <a:noAutofit/>
          </a:bodyPr>
          <a:lstStyle>
            <a:lvl1pPr>
              <a:lnSpc>
                <a:spcPct val="95000"/>
              </a:lnSpc>
              <a:spcAft>
                <a:spcPts val="600"/>
              </a:spcAft>
              <a:defRPr sz="700"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Title</a:t>
            </a:r>
          </a:p>
        </p:txBody>
      </p:sp>
      <p:sp>
        <p:nvSpPr>
          <p:cNvPr id="36" name="Picture Placeholder 11">
            <a:extLst>
              <a:ext uri="{FF2B5EF4-FFF2-40B4-BE49-F238E27FC236}">
                <a16:creationId xmlns:a16="http://schemas.microsoft.com/office/drawing/2014/main" id="{7EBA84DC-1DFC-C4D1-DED4-63011C3B0C1B}"/>
              </a:ext>
            </a:extLst>
          </p:cNvPr>
          <p:cNvSpPr>
            <a:spLocks noGrp="1"/>
          </p:cNvSpPr>
          <p:nvPr>
            <p:ph type="pic" sz="quarter" idx="39"/>
          </p:nvPr>
        </p:nvSpPr>
        <p:spPr>
          <a:xfrm>
            <a:off x="365760" y="3467055"/>
            <a:ext cx="1000709" cy="996696"/>
          </a:xfrm>
          <a:prstGeom prst="ellipse">
            <a:avLst/>
          </a:prstGeom>
          <a:solidFill>
            <a:schemeClr val="accent4"/>
          </a:solidFill>
        </p:spPr>
        <p:txBody>
          <a:bodyPr>
            <a:normAutofit/>
          </a:bodyPr>
          <a:lstStyle>
            <a:lvl1pPr algn="ctr">
              <a:defRPr sz="1100"/>
            </a:lvl1pPr>
          </a:lstStyle>
          <a:p>
            <a:r>
              <a:rPr lang="en-US"/>
              <a:t>Click icon to add picture</a:t>
            </a:r>
            <a:endParaRPr lang="en-US" dirty="0"/>
          </a:p>
        </p:txBody>
      </p:sp>
      <p:sp>
        <p:nvSpPr>
          <p:cNvPr id="37" name="Text Placeholder 7">
            <a:extLst>
              <a:ext uri="{FF2B5EF4-FFF2-40B4-BE49-F238E27FC236}">
                <a16:creationId xmlns:a16="http://schemas.microsoft.com/office/drawing/2014/main" id="{B751FF03-693F-1331-986C-B8C6B5D7E233}"/>
              </a:ext>
            </a:extLst>
          </p:cNvPr>
          <p:cNvSpPr>
            <a:spLocks noGrp="1"/>
          </p:cNvSpPr>
          <p:nvPr>
            <p:ph type="body" sz="quarter" idx="40" hasCustomPrompt="1"/>
          </p:nvPr>
        </p:nvSpPr>
        <p:spPr>
          <a:xfrm>
            <a:off x="7342632" y="4559000"/>
            <a:ext cx="2011680" cy="228600"/>
          </a:xfrm>
        </p:spPr>
        <p:txBody>
          <a:bodyPr>
            <a:noAutofit/>
          </a:bodyPr>
          <a:lstStyle>
            <a:lvl1pPr>
              <a:lnSpc>
                <a:spcPct val="95000"/>
              </a:lnSpc>
              <a:spcAft>
                <a:spcPts val="600"/>
              </a:spcAft>
              <a:defRPr sz="1150">
                <a:solidFill>
                  <a:schemeClr val="tx1"/>
                </a:solidFill>
                <a:latin typeface="ABC Repro" panose="020B0504030202060203" pitchFamily="34"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First Name Last Name</a:t>
            </a:r>
          </a:p>
        </p:txBody>
      </p:sp>
      <p:sp>
        <p:nvSpPr>
          <p:cNvPr id="38" name="Text Placeholder 7">
            <a:extLst>
              <a:ext uri="{FF2B5EF4-FFF2-40B4-BE49-F238E27FC236}">
                <a16:creationId xmlns:a16="http://schemas.microsoft.com/office/drawing/2014/main" id="{247F2381-8C90-9AC2-4BC8-D0BF35A8D2A3}"/>
              </a:ext>
            </a:extLst>
          </p:cNvPr>
          <p:cNvSpPr>
            <a:spLocks noGrp="1"/>
          </p:cNvSpPr>
          <p:nvPr>
            <p:ph type="body" sz="quarter" idx="41" hasCustomPrompt="1"/>
          </p:nvPr>
        </p:nvSpPr>
        <p:spPr>
          <a:xfrm>
            <a:off x="7342632" y="4741880"/>
            <a:ext cx="2011680" cy="140969"/>
          </a:xfrm>
        </p:spPr>
        <p:txBody>
          <a:bodyPr>
            <a:noAutofit/>
          </a:bodyPr>
          <a:lstStyle>
            <a:lvl1pPr>
              <a:lnSpc>
                <a:spcPct val="95000"/>
              </a:lnSpc>
              <a:spcAft>
                <a:spcPts val="600"/>
              </a:spcAft>
              <a:defRPr sz="700"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Title</a:t>
            </a:r>
          </a:p>
        </p:txBody>
      </p:sp>
      <p:sp>
        <p:nvSpPr>
          <p:cNvPr id="39" name="Picture Placeholder 11">
            <a:extLst>
              <a:ext uri="{FF2B5EF4-FFF2-40B4-BE49-F238E27FC236}">
                <a16:creationId xmlns:a16="http://schemas.microsoft.com/office/drawing/2014/main" id="{BE77E388-7190-6722-EEA4-96719A740B63}"/>
              </a:ext>
            </a:extLst>
          </p:cNvPr>
          <p:cNvSpPr>
            <a:spLocks noGrp="1"/>
          </p:cNvSpPr>
          <p:nvPr>
            <p:ph type="pic" sz="quarter" idx="42"/>
          </p:nvPr>
        </p:nvSpPr>
        <p:spPr>
          <a:xfrm>
            <a:off x="7342599" y="3467055"/>
            <a:ext cx="1000709" cy="996696"/>
          </a:xfrm>
          <a:prstGeom prst="ellipse">
            <a:avLst/>
          </a:prstGeom>
          <a:solidFill>
            <a:schemeClr val="accent4"/>
          </a:solidFill>
        </p:spPr>
        <p:txBody>
          <a:bodyPr>
            <a:normAutofit/>
          </a:bodyPr>
          <a:lstStyle>
            <a:lvl1pPr algn="ctr">
              <a:defRPr sz="1100"/>
            </a:lvl1pPr>
          </a:lstStyle>
          <a:p>
            <a:r>
              <a:rPr lang="en-US"/>
              <a:t>Click icon to add picture</a:t>
            </a:r>
            <a:endParaRPr lang="en-US" dirty="0"/>
          </a:p>
        </p:txBody>
      </p:sp>
      <p:sp>
        <p:nvSpPr>
          <p:cNvPr id="40" name="Text Placeholder 7">
            <a:extLst>
              <a:ext uri="{FF2B5EF4-FFF2-40B4-BE49-F238E27FC236}">
                <a16:creationId xmlns:a16="http://schemas.microsoft.com/office/drawing/2014/main" id="{5EE1620D-7D31-1016-726F-CB27B9EBB24F}"/>
              </a:ext>
            </a:extLst>
          </p:cNvPr>
          <p:cNvSpPr>
            <a:spLocks noGrp="1"/>
          </p:cNvSpPr>
          <p:nvPr>
            <p:ph type="body" sz="quarter" idx="43" hasCustomPrompt="1"/>
          </p:nvPr>
        </p:nvSpPr>
        <p:spPr>
          <a:xfrm>
            <a:off x="9665208" y="4559000"/>
            <a:ext cx="2011680" cy="228600"/>
          </a:xfrm>
        </p:spPr>
        <p:txBody>
          <a:bodyPr>
            <a:noAutofit/>
          </a:bodyPr>
          <a:lstStyle>
            <a:lvl1pPr>
              <a:lnSpc>
                <a:spcPct val="95000"/>
              </a:lnSpc>
              <a:spcAft>
                <a:spcPts val="600"/>
              </a:spcAft>
              <a:defRPr sz="1150">
                <a:solidFill>
                  <a:schemeClr val="tx1"/>
                </a:solidFill>
                <a:latin typeface="ABC Repro" panose="020B0504030202060203" pitchFamily="34"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First Name Last Name</a:t>
            </a:r>
          </a:p>
        </p:txBody>
      </p:sp>
      <p:sp>
        <p:nvSpPr>
          <p:cNvPr id="41" name="Text Placeholder 7">
            <a:extLst>
              <a:ext uri="{FF2B5EF4-FFF2-40B4-BE49-F238E27FC236}">
                <a16:creationId xmlns:a16="http://schemas.microsoft.com/office/drawing/2014/main" id="{BDF48F24-0B2D-71A8-6CD9-AA266FC9F137}"/>
              </a:ext>
            </a:extLst>
          </p:cNvPr>
          <p:cNvSpPr>
            <a:spLocks noGrp="1"/>
          </p:cNvSpPr>
          <p:nvPr>
            <p:ph type="body" sz="quarter" idx="44" hasCustomPrompt="1"/>
          </p:nvPr>
        </p:nvSpPr>
        <p:spPr>
          <a:xfrm>
            <a:off x="9665208" y="4741880"/>
            <a:ext cx="2011680" cy="140969"/>
          </a:xfrm>
        </p:spPr>
        <p:txBody>
          <a:bodyPr>
            <a:noAutofit/>
          </a:bodyPr>
          <a:lstStyle>
            <a:lvl1pPr>
              <a:lnSpc>
                <a:spcPct val="95000"/>
              </a:lnSpc>
              <a:spcAft>
                <a:spcPts val="600"/>
              </a:spcAft>
              <a:defRPr sz="700"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Title</a:t>
            </a:r>
          </a:p>
        </p:txBody>
      </p:sp>
      <p:sp>
        <p:nvSpPr>
          <p:cNvPr id="42" name="Picture Placeholder 11">
            <a:extLst>
              <a:ext uri="{FF2B5EF4-FFF2-40B4-BE49-F238E27FC236}">
                <a16:creationId xmlns:a16="http://schemas.microsoft.com/office/drawing/2014/main" id="{36E267D0-A00D-6B50-8FE5-F934DD963D22}"/>
              </a:ext>
            </a:extLst>
          </p:cNvPr>
          <p:cNvSpPr>
            <a:spLocks noGrp="1"/>
          </p:cNvSpPr>
          <p:nvPr>
            <p:ph type="pic" sz="quarter" idx="45"/>
          </p:nvPr>
        </p:nvSpPr>
        <p:spPr>
          <a:xfrm>
            <a:off x="9668212" y="3467055"/>
            <a:ext cx="1000709" cy="996696"/>
          </a:xfrm>
          <a:prstGeom prst="ellipse">
            <a:avLst/>
          </a:prstGeom>
          <a:solidFill>
            <a:schemeClr val="accent4"/>
          </a:solidFill>
        </p:spPr>
        <p:txBody>
          <a:bodyPr>
            <a:normAutofit/>
          </a:bodyPr>
          <a:lstStyle>
            <a:lvl1pPr algn="ctr">
              <a:defRPr sz="1100"/>
            </a:lvl1pPr>
          </a:lstStyle>
          <a:p>
            <a:r>
              <a:rPr lang="en-US"/>
              <a:t>Click icon to add picture</a:t>
            </a:r>
            <a:endParaRPr lang="en-US" dirty="0"/>
          </a:p>
        </p:txBody>
      </p:sp>
      <p:sp>
        <p:nvSpPr>
          <p:cNvPr id="43" name="Text Placeholder 7">
            <a:extLst>
              <a:ext uri="{FF2B5EF4-FFF2-40B4-BE49-F238E27FC236}">
                <a16:creationId xmlns:a16="http://schemas.microsoft.com/office/drawing/2014/main" id="{4BF9A15D-87BF-B631-496D-2D38350859AE}"/>
              </a:ext>
            </a:extLst>
          </p:cNvPr>
          <p:cNvSpPr>
            <a:spLocks noGrp="1"/>
          </p:cNvSpPr>
          <p:nvPr>
            <p:ph type="body" sz="quarter" idx="46" hasCustomPrompt="1"/>
          </p:nvPr>
        </p:nvSpPr>
        <p:spPr>
          <a:xfrm>
            <a:off x="7342632" y="6139537"/>
            <a:ext cx="2011680" cy="228600"/>
          </a:xfrm>
        </p:spPr>
        <p:txBody>
          <a:bodyPr>
            <a:noAutofit/>
          </a:bodyPr>
          <a:lstStyle>
            <a:lvl1pPr>
              <a:lnSpc>
                <a:spcPct val="95000"/>
              </a:lnSpc>
              <a:spcAft>
                <a:spcPts val="600"/>
              </a:spcAft>
              <a:defRPr sz="1150">
                <a:solidFill>
                  <a:schemeClr val="tx1"/>
                </a:solidFill>
                <a:latin typeface="ABC Repro" panose="020B0504030202060203" pitchFamily="34"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First Name Last Name</a:t>
            </a:r>
          </a:p>
        </p:txBody>
      </p:sp>
      <p:sp>
        <p:nvSpPr>
          <p:cNvPr id="44" name="Text Placeholder 7">
            <a:extLst>
              <a:ext uri="{FF2B5EF4-FFF2-40B4-BE49-F238E27FC236}">
                <a16:creationId xmlns:a16="http://schemas.microsoft.com/office/drawing/2014/main" id="{58963B21-FA9A-9185-E065-7645D87E23D5}"/>
              </a:ext>
            </a:extLst>
          </p:cNvPr>
          <p:cNvSpPr>
            <a:spLocks noGrp="1"/>
          </p:cNvSpPr>
          <p:nvPr>
            <p:ph type="body" sz="quarter" idx="47" hasCustomPrompt="1"/>
          </p:nvPr>
        </p:nvSpPr>
        <p:spPr>
          <a:xfrm>
            <a:off x="7342632" y="6322417"/>
            <a:ext cx="2011680" cy="140969"/>
          </a:xfrm>
        </p:spPr>
        <p:txBody>
          <a:bodyPr>
            <a:noAutofit/>
          </a:bodyPr>
          <a:lstStyle>
            <a:lvl1pPr>
              <a:lnSpc>
                <a:spcPct val="95000"/>
              </a:lnSpc>
              <a:spcAft>
                <a:spcPts val="600"/>
              </a:spcAft>
              <a:defRPr sz="700"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Title</a:t>
            </a:r>
          </a:p>
        </p:txBody>
      </p:sp>
      <p:sp>
        <p:nvSpPr>
          <p:cNvPr id="45" name="Picture Placeholder 11">
            <a:extLst>
              <a:ext uri="{FF2B5EF4-FFF2-40B4-BE49-F238E27FC236}">
                <a16:creationId xmlns:a16="http://schemas.microsoft.com/office/drawing/2014/main" id="{68BAEFB3-291D-DAD1-5648-8CDC82120715}"/>
              </a:ext>
            </a:extLst>
          </p:cNvPr>
          <p:cNvSpPr>
            <a:spLocks noGrp="1"/>
          </p:cNvSpPr>
          <p:nvPr>
            <p:ph type="pic" sz="quarter" idx="48"/>
          </p:nvPr>
        </p:nvSpPr>
        <p:spPr>
          <a:xfrm>
            <a:off x="7342599" y="5047592"/>
            <a:ext cx="1000709" cy="996696"/>
          </a:xfrm>
          <a:prstGeom prst="ellipse">
            <a:avLst/>
          </a:prstGeom>
          <a:solidFill>
            <a:schemeClr val="accent4"/>
          </a:solidFill>
        </p:spPr>
        <p:txBody>
          <a:bodyPr>
            <a:normAutofit/>
          </a:bodyPr>
          <a:lstStyle>
            <a:lvl1pPr algn="ctr">
              <a:defRPr sz="1100"/>
            </a:lvl1pPr>
          </a:lstStyle>
          <a:p>
            <a:r>
              <a:rPr lang="en-US"/>
              <a:t>Click icon to add picture</a:t>
            </a:r>
            <a:endParaRPr lang="en-US" dirty="0"/>
          </a:p>
        </p:txBody>
      </p:sp>
      <p:sp>
        <p:nvSpPr>
          <p:cNvPr id="46" name="Text Placeholder 7">
            <a:extLst>
              <a:ext uri="{FF2B5EF4-FFF2-40B4-BE49-F238E27FC236}">
                <a16:creationId xmlns:a16="http://schemas.microsoft.com/office/drawing/2014/main" id="{BAD9404A-06B5-9593-F2C9-2997E2EED0E2}"/>
              </a:ext>
            </a:extLst>
          </p:cNvPr>
          <p:cNvSpPr>
            <a:spLocks noGrp="1"/>
          </p:cNvSpPr>
          <p:nvPr>
            <p:ph type="body" sz="quarter" idx="49" hasCustomPrompt="1"/>
          </p:nvPr>
        </p:nvSpPr>
        <p:spPr>
          <a:xfrm>
            <a:off x="2693467" y="1490073"/>
            <a:ext cx="2011680" cy="140969"/>
          </a:xfrm>
        </p:spPr>
        <p:txBody>
          <a:bodyPr>
            <a:noAutofit/>
          </a:bodyPr>
          <a:lstStyle>
            <a:lvl1pPr>
              <a:lnSpc>
                <a:spcPct val="95000"/>
              </a:lnSpc>
              <a:spcAft>
                <a:spcPts val="600"/>
              </a:spcAft>
              <a:defRPr sz="1000" cap="all"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CLICK TO EDIT HEADING 1</a:t>
            </a:r>
          </a:p>
        </p:txBody>
      </p:sp>
      <p:sp>
        <p:nvSpPr>
          <p:cNvPr id="47" name="Text Placeholder 7">
            <a:extLst>
              <a:ext uri="{FF2B5EF4-FFF2-40B4-BE49-F238E27FC236}">
                <a16:creationId xmlns:a16="http://schemas.microsoft.com/office/drawing/2014/main" id="{76FEF7E9-7AB2-5970-4EB9-23B21209183C}"/>
              </a:ext>
            </a:extLst>
          </p:cNvPr>
          <p:cNvSpPr>
            <a:spLocks noGrp="1"/>
          </p:cNvSpPr>
          <p:nvPr>
            <p:ph type="body" sz="quarter" idx="50" hasCustomPrompt="1"/>
          </p:nvPr>
        </p:nvSpPr>
        <p:spPr>
          <a:xfrm>
            <a:off x="2693467" y="1656954"/>
            <a:ext cx="2011680" cy="140969"/>
          </a:xfrm>
        </p:spPr>
        <p:txBody>
          <a:bodyPr>
            <a:noAutofit/>
          </a:bodyPr>
          <a:lstStyle>
            <a:lvl1pPr>
              <a:lnSpc>
                <a:spcPct val="95000"/>
              </a:lnSpc>
              <a:spcAft>
                <a:spcPts val="600"/>
              </a:spcAft>
              <a:defRPr sz="1000" cap="all" spc="0" baseline="0">
                <a:solidFill>
                  <a:schemeClr val="accent5"/>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CLICK TO EDIT HEADING 2</a:t>
            </a:r>
          </a:p>
        </p:txBody>
      </p:sp>
      <p:sp>
        <p:nvSpPr>
          <p:cNvPr id="48" name="Text Placeholder 7">
            <a:extLst>
              <a:ext uri="{FF2B5EF4-FFF2-40B4-BE49-F238E27FC236}">
                <a16:creationId xmlns:a16="http://schemas.microsoft.com/office/drawing/2014/main" id="{F3F963DA-DAE4-5A57-573F-679A74BF5979}"/>
              </a:ext>
            </a:extLst>
          </p:cNvPr>
          <p:cNvSpPr>
            <a:spLocks noGrp="1"/>
          </p:cNvSpPr>
          <p:nvPr>
            <p:ph type="body" sz="quarter" idx="51" hasCustomPrompt="1"/>
          </p:nvPr>
        </p:nvSpPr>
        <p:spPr>
          <a:xfrm>
            <a:off x="360629" y="1490073"/>
            <a:ext cx="2011680" cy="140969"/>
          </a:xfrm>
        </p:spPr>
        <p:txBody>
          <a:bodyPr>
            <a:noAutofit/>
          </a:bodyPr>
          <a:lstStyle>
            <a:lvl1pPr>
              <a:lnSpc>
                <a:spcPct val="95000"/>
              </a:lnSpc>
              <a:spcAft>
                <a:spcPts val="600"/>
              </a:spcAft>
              <a:defRPr sz="1000" cap="all"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CLICK TO EDIT HEADING 1</a:t>
            </a:r>
          </a:p>
        </p:txBody>
      </p:sp>
      <p:sp>
        <p:nvSpPr>
          <p:cNvPr id="49" name="Text Placeholder 7">
            <a:extLst>
              <a:ext uri="{FF2B5EF4-FFF2-40B4-BE49-F238E27FC236}">
                <a16:creationId xmlns:a16="http://schemas.microsoft.com/office/drawing/2014/main" id="{D980606C-9DBF-C2EB-8C2B-4C1429657886}"/>
              </a:ext>
            </a:extLst>
          </p:cNvPr>
          <p:cNvSpPr>
            <a:spLocks noGrp="1"/>
          </p:cNvSpPr>
          <p:nvPr>
            <p:ph type="body" sz="quarter" idx="52" hasCustomPrompt="1"/>
          </p:nvPr>
        </p:nvSpPr>
        <p:spPr>
          <a:xfrm>
            <a:off x="360629" y="1656954"/>
            <a:ext cx="2011680" cy="140969"/>
          </a:xfrm>
        </p:spPr>
        <p:txBody>
          <a:bodyPr>
            <a:noAutofit/>
          </a:bodyPr>
          <a:lstStyle>
            <a:lvl1pPr>
              <a:lnSpc>
                <a:spcPct val="95000"/>
              </a:lnSpc>
              <a:spcAft>
                <a:spcPts val="600"/>
              </a:spcAft>
              <a:defRPr sz="1000" cap="all" spc="0" baseline="0">
                <a:solidFill>
                  <a:schemeClr val="accent5"/>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CLICK TO EDIT HEADING 2</a:t>
            </a:r>
          </a:p>
        </p:txBody>
      </p:sp>
      <p:sp>
        <p:nvSpPr>
          <p:cNvPr id="50" name="Text Placeholder 7">
            <a:extLst>
              <a:ext uri="{FF2B5EF4-FFF2-40B4-BE49-F238E27FC236}">
                <a16:creationId xmlns:a16="http://schemas.microsoft.com/office/drawing/2014/main" id="{85F4462A-5D42-2004-BCC2-825648800DE0}"/>
              </a:ext>
            </a:extLst>
          </p:cNvPr>
          <p:cNvSpPr>
            <a:spLocks noGrp="1"/>
          </p:cNvSpPr>
          <p:nvPr>
            <p:ph type="body" sz="quarter" idx="53" hasCustomPrompt="1"/>
          </p:nvPr>
        </p:nvSpPr>
        <p:spPr>
          <a:xfrm>
            <a:off x="5026305" y="1490073"/>
            <a:ext cx="2011680" cy="140969"/>
          </a:xfrm>
        </p:spPr>
        <p:txBody>
          <a:bodyPr>
            <a:noAutofit/>
          </a:bodyPr>
          <a:lstStyle>
            <a:lvl1pPr>
              <a:lnSpc>
                <a:spcPct val="95000"/>
              </a:lnSpc>
              <a:spcAft>
                <a:spcPts val="600"/>
              </a:spcAft>
              <a:defRPr sz="1000" cap="all"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CLICK TO EDIT HEADING 1</a:t>
            </a:r>
          </a:p>
        </p:txBody>
      </p:sp>
      <p:sp>
        <p:nvSpPr>
          <p:cNvPr id="51" name="Text Placeholder 7">
            <a:extLst>
              <a:ext uri="{FF2B5EF4-FFF2-40B4-BE49-F238E27FC236}">
                <a16:creationId xmlns:a16="http://schemas.microsoft.com/office/drawing/2014/main" id="{1A19E319-9A29-D0E1-1392-DFA03F2170BE}"/>
              </a:ext>
            </a:extLst>
          </p:cNvPr>
          <p:cNvSpPr>
            <a:spLocks noGrp="1"/>
          </p:cNvSpPr>
          <p:nvPr>
            <p:ph type="body" sz="quarter" idx="54" hasCustomPrompt="1"/>
          </p:nvPr>
        </p:nvSpPr>
        <p:spPr>
          <a:xfrm>
            <a:off x="5026305" y="1656954"/>
            <a:ext cx="2011680" cy="140969"/>
          </a:xfrm>
        </p:spPr>
        <p:txBody>
          <a:bodyPr>
            <a:noAutofit/>
          </a:bodyPr>
          <a:lstStyle>
            <a:lvl1pPr>
              <a:lnSpc>
                <a:spcPct val="95000"/>
              </a:lnSpc>
              <a:spcAft>
                <a:spcPts val="600"/>
              </a:spcAft>
              <a:defRPr sz="1000" cap="all" spc="0" baseline="0">
                <a:solidFill>
                  <a:schemeClr val="accent5"/>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CLICK TO EDIT HEADING 2</a:t>
            </a:r>
          </a:p>
        </p:txBody>
      </p:sp>
      <p:sp>
        <p:nvSpPr>
          <p:cNvPr id="52" name="Text Placeholder 7">
            <a:extLst>
              <a:ext uri="{FF2B5EF4-FFF2-40B4-BE49-F238E27FC236}">
                <a16:creationId xmlns:a16="http://schemas.microsoft.com/office/drawing/2014/main" id="{95FDE9CF-BFC0-BC32-F665-BB0F1F3CA946}"/>
              </a:ext>
            </a:extLst>
          </p:cNvPr>
          <p:cNvSpPr>
            <a:spLocks noGrp="1"/>
          </p:cNvSpPr>
          <p:nvPr>
            <p:ph type="body" sz="quarter" idx="55" hasCustomPrompt="1"/>
          </p:nvPr>
        </p:nvSpPr>
        <p:spPr>
          <a:xfrm>
            <a:off x="7337468" y="1490073"/>
            <a:ext cx="2011680" cy="140969"/>
          </a:xfrm>
        </p:spPr>
        <p:txBody>
          <a:bodyPr>
            <a:noAutofit/>
          </a:bodyPr>
          <a:lstStyle>
            <a:lvl1pPr>
              <a:lnSpc>
                <a:spcPct val="95000"/>
              </a:lnSpc>
              <a:spcAft>
                <a:spcPts val="600"/>
              </a:spcAft>
              <a:defRPr sz="1000" cap="all" spc="0" baseline="0">
                <a:solidFill>
                  <a:schemeClr val="tx1"/>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CLICK TO EDIT HEADING 1</a:t>
            </a:r>
          </a:p>
        </p:txBody>
      </p:sp>
      <p:sp>
        <p:nvSpPr>
          <p:cNvPr id="53" name="Text Placeholder 7">
            <a:extLst>
              <a:ext uri="{FF2B5EF4-FFF2-40B4-BE49-F238E27FC236}">
                <a16:creationId xmlns:a16="http://schemas.microsoft.com/office/drawing/2014/main" id="{620F6AE4-6FE4-7BC6-E9ED-62A92D74DD7A}"/>
              </a:ext>
            </a:extLst>
          </p:cNvPr>
          <p:cNvSpPr>
            <a:spLocks noGrp="1"/>
          </p:cNvSpPr>
          <p:nvPr>
            <p:ph type="body" sz="quarter" idx="56" hasCustomPrompt="1"/>
          </p:nvPr>
        </p:nvSpPr>
        <p:spPr>
          <a:xfrm>
            <a:off x="7337468" y="1656954"/>
            <a:ext cx="2011680" cy="140969"/>
          </a:xfrm>
        </p:spPr>
        <p:txBody>
          <a:bodyPr>
            <a:noAutofit/>
          </a:bodyPr>
          <a:lstStyle>
            <a:lvl1pPr>
              <a:lnSpc>
                <a:spcPct val="95000"/>
              </a:lnSpc>
              <a:spcAft>
                <a:spcPts val="600"/>
              </a:spcAft>
              <a:defRPr sz="1000" cap="all" spc="0" baseline="0">
                <a:solidFill>
                  <a:schemeClr val="accent5"/>
                </a:solidFill>
                <a:latin typeface="ABC Repro" panose="020B0504030202060203" pitchFamily="34" charset="0"/>
                <a:ea typeface="ABC Repro Mono" panose="020B0509030202060203" pitchFamily="49" charset="0"/>
              </a:defRPr>
            </a:lvl1pPr>
            <a:lvl2pPr>
              <a:lnSpc>
                <a:spcPct val="100000"/>
              </a:lnSpc>
              <a:spcAft>
                <a:spcPts val="600"/>
              </a:spcAft>
              <a:defRPr sz="1150">
                <a:solidFill>
                  <a:schemeClr val="tx1"/>
                </a:solidFill>
              </a:defRPr>
            </a:lvl2pPr>
            <a:lvl3pPr>
              <a:lnSpc>
                <a:spcPct val="100000"/>
              </a:lnSpc>
              <a:spcAft>
                <a:spcPts val="600"/>
              </a:spcAft>
              <a:defRPr sz="1150">
                <a:solidFill>
                  <a:schemeClr val="tx1"/>
                </a:solidFill>
              </a:defRPr>
            </a:lvl3pPr>
            <a:lvl4pPr>
              <a:lnSpc>
                <a:spcPct val="100000"/>
              </a:lnSpc>
              <a:spcAft>
                <a:spcPts val="600"/>
              </a:spcAft>
              <a:defRPr sz="1150">
                <a:solidFill>
                  <a:schemeClr val="tx1"/>
                </a:solidFill>
              </a:defRPr>
            </a:lvl4pPr>
            <a:lvl5pPr>
              <a:lnSpc>
                <a:spcPct val="100000"/>
              </a:lnSpc>
              <a:spcAft>
                <a:spcPts val="600"/>
              </a:spcAft>
              <a:defRPr sz="1150">
                <a:solidFill>
                  <a:schemeClr val="tx1"/>
                </a:solidFill>
              </a:defRPr>
            </a:lvl5pPr>
          </a:lstStyle>
          <a:p>
            <a:pPr lvl="0"/>
            <a:r>
              <a:rPr lang="en-US" dirty="0"/>
              <a:t>CLICK TO EDIT HEADING 2</a:t>
            </a:r>
          </a:p>
        </p:txBody>
      </p:sp>
    </p:spTree>
    <p:extLst>
      <p:ext uri="{BB962C8B-B14F-4D97-AF65-F5344CB8AC3E}">
        <p14:creationId xmlns:p14="http://schemas.microsoft.com/office/powerpoint/2010/main" val="2773092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Large Heading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B3894-9453-7D0B-ED8A-DDDE64373268}"/>
              </a:ext>
            </a:extLst>
          </p:cNvPr>
          <p:cNvSpPr>
            <a:spLocks noGrp="1"/>
          </p:cNvSpPr>
          <p:nvPr>
            <p:ph type="title"/>
          </p:nvPr>
        </p:nvSpPr>
        <p:spPr>
          <a:xfrm>
            <a:off x="365125" y="343609"/>
            <a:ext cx="5845175" cy="3120351"/>
          </a:xfrm>
        </p:spPr>
        <p:txBody>
          <a:bodyPr>
            <a:noAutofit/>
          </a:bodyPr>
          <a:lstStyle>
            <a:lvl1pPr>
              <a:defRPr sz="6800">
                <a:solidFill>
                  <a:schemeClr val="tx1"/>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7EC3B65F-6EA4-2B67-027D-88C83ACED726}"/>
              </a:ext>
            </a:extLst>
          </p:cNvPr>
          <p:cNvSpPr>
            <a:spLocks noGrp="1"/>
          </p:cNvSpPr>
          <p:nvPr>
            <p:ph type="sldNum" sz="quarter" idx="12"/>
          </p:nvPr>
        </p:nvSpPr>
        <p:spPr/>
        <p:txBody>
          <a:bodyPr/>
          <a:lstStyle>
            <a:lvl1pPr>
              <a:defRPr/>
            </a:lvl1pPr>
          </a:lstStyle>
          <a:p>
            <a:fld id="{A2E07C27-D086-4A87-924A-7CB315628276}" type="slidenum">
              <a:rPr lang="en-US" smtClean="0"/>
              <a:pPr/>
              <a:t>‹#›</a:t>
            </a:fld>
            <a:endParaRPr lang="en-US" dirty="0"/>
          </a:p>
        </p:txBody>
      </p:sp>
    </p:spTree>
    <p:extLst>
      <p:ext uri="{BB962C8B-B14F-4D97-AF65-F5344CB8AC3E}">
        <p14:creationId xmlns:p14="http://schemas.microsoft.com/office/powerpoint/2010/main" val="269495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V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99EA3-09A1-3470-50F7-1BA027E54AF6}"/>
              </a:ext>
            </a:extLst>
          </p:cNvPr>
          <p:cNvSpPr>
            <a:spLocks noGrp="1"/>
          </p:cNvSpPr>
          <p:nvPr>
            <p:ph type="title" hasCustomPrompt="1"/>
          </p:nvPr>
        </p:nvSpPr>
        <p:spPr>
          <a:xfrm>
            <a:off x="365126" y="428964"/>
            <a:ext cx="5616576" cy="2852737"/>
          </a:xfrm>
        </p:spPr>
        <p:txBody>
          <a:bodyPr anchor="t" anchorCtr="0">
            <a:noAutofit/>
          </a:bodyPr>
          <a:lstStyle>
            <a:lvl1pPr marL="1204913" indent="-1204913">
              <a:lnSpc>
                <a:spcPct val="80000"/>
              </a:lnSpc>
              <a:defRPr sz="7000" spc="0" baseline="0">
                <a:solidFill>
                  <a:schemeClr val="bg1"/>
                </a:solidFill>
                <a:latin typeface="Feature Display Regular" pitchFamily="50" charset="0"/>
                <a:cs typeface="Feature Display Regular" pitchFamily="50" charset="0"/>
              </a:defRPr>
            </a:lvl1pPr>
          </a:lstStyle>
          <a:p>
            <a:r>
              <a:rPr lang="en-US" dirty="0"/>
              <a:t>1. 	Section Divider </a:t>
            </a:r>
          </a:p>
        </p:txBody>
      </p:sp>
      <p:sp>
        <p:nvSpPr>
          <p:cNvPr id="6" name="Slide Number Placeholder 5">
            <a:extLst>
              <a:ext uri="{FF2B5EF4-FFF2-40B4-BE49-F238E27FC236}">
                <a16:creationId xmlns:a16="http://schemas.microsoft.com/office/drawing/2014/main" id="{8FAE1069-C8AB-70B1-15FC-7B799AD8C163}"/>
              </a:ext>
            </a:extLst>
          </p:cNvPr>
          <p:cNvSpPr>
            <a:spLocks noGrp="1"/>
          </p:cNvSpPr>
          <p:nvPr>
            <p:ph type="sldNum" sz="quarter" idx="12"/>
          </p:nvPr>
        </p:nvSpPr>
        <p:spPr/>
        <p:txBody>
          <a:bodyPr/>
          <a:lstStyle>
            <a:lvl1pPr>
              <a:defRPr>
                <a:solidFill>
                  <a:schemeClr val="bg1"/>
                </a:solidFill>
              </a:defRPr>
            </a:lvl1pPr>
          </a:lstStyle>
          <a:p>
            <a:fld id="{A2E07C27-D086-4A87-924A-7CB315628276}" type="slidenum">
              <a:rPr lang="en-US" smtClean="0"/>
              <a:pPr/>
              <a:t>‹#›</a:t>
            </a:fld>
            <a:endParaRPr lang="en-US" dirty="0"/>
          </a:p>
        </p:txBody>
      </p:sp>
      <p:sp>
        <p:nvSpPr>
          <p:cNvPr id="3" name="TextBox 2">
            <a:extLst>
              <a:ext uri="{FF2B5EF4-FFF2-40B4-BE49-F238E27FC236}">
                <a16:creationId xmlns:a16="http://schemas.microsoft.com/office/drawing/2014/main" id="{27C87E6A-2EB9-FFFE-1373-6B7395C2236C}"/>
              </a:ext>
            </a:extLst>
          </p:cNvPr>
          <p:cNvSpPr txBox="1"/>
          <p:nvPr userDrawn="1"/>
        </p:nvSpPr>
        <p:spPr>
          <a:xfrm>
            <a:off x="365125" y="6291072"/>
            <a:ext cx="1002030" cy="228600"/>
          </a:xfrm>
          <a:prstGeom prst="rect">
            <a:avLst/>
          </a:prstGeom>
          <a:noFill/>
        </p:spPr>
        <p:txBody>
          <a:bodyPr wrap="square" lIns="0" tIns="0" rIns="0" bIns="0" rtlCol="0" anchor="b" anchorCtr="0">
            <a:noAutofit/>
          </a:bodyPr>
          <a:lstStyle/>
          <a:p>
            <a:r>
              <a:rPr lang="en-US" sz="600" spc="0" baseline="0" dirty="0">
                <a:solidFill>
                  <a:schemeClr val="bg1"/>
                </a:solidFill>
                <a:latin typeface="ABC Repro" panose="020B0504030202060203" pitchFamily="34" charset="0"/>
                <a:ea typeface="ABC Repro Mono" panose="020B0509030202060203" pitchFamily="49" charset="0"/>
              </a:rPr>
              <a:t>BOSA PROPERTIES</a:t>
            </a:r>
          </a:p>
        </p:txBody>
      </p:sp>
    </p:spTree>
    <p:extLst>
      <p:ext uri="{BB962C8B-B14F-4D97-AF65-F5344CB8AC3E}">
        <p14:creationId xmlns:p14="http://schemas.microsoft.com/office/powerpoint/2010/main" val="36092872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209762-5CF5-99FD-8B01-016BF7FF1CAF}"/>
              </a:ext>
            </a:extLst>
          </p:cNvPr>
          <p:cNvSpPr>
            <a:spLocks noGrp="1"/>
          </p:cNvSpPr>
          <p:nvPr>
            <p:ph type="sldNum" sz="quarter" idx="12"/>
          </p:nvPr>
        </p:nvSpPr>
        <p:spPr/>
        <p:txBody>
          <a:bodyPr/>
          <a:lstStyle>
            <a:lvl1pPr>
              <a:defRPr/>
            </a:lvl1pPr>
          </a:lstStyle>
          <a:p>
            <a:fld id="{A2E07C27-D086-4A87-924A-7CB315628276}" type="slidenum">
              <a:rPr lang="en-US" smtClean="0"/>
              <a:pPr/>
              <a:t>‹#›</a:t>
            </a:fld>
            <a:endParaRPr lang="en-US" dirty="0"/>
          </a:p>
        </p:txBody>
      </p:sp>
    </p:spTree>
    <p:extLst>
      <p:ext uri="{BB962C8B-B14F-4D97-AF65-F5344CB8AC3E}">
        <p14:creationId xmlns:p14="http://schemas.microsoft.com/office/powerpoint/2010/main" val="372031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V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99EA3-09A1-3470-50F7-1BA027E54AF6}"/>
              </a:ext>
            </a:extLst>
          </p:cNvPr>
          <p:cNvSpPr>
            <a:spLocks noGrp="1"/>
          </p:cNvSpPr>
          <p:nvPr>
            <p:ph type="title" hasCustomPrompt="1"/>
          </p:nvPr>
        </p:nvSpPr>
        <p:spPr>
          <a:xfrm>
            <a:off x="365126" y="428964"/>
            <a:ext cx="5616576" cy="2852737"/>
          </a:xfrm>
        </p:spPr>
        <p:txBody>
          <a:bodyPr anchor="t" anchorCtr="0">
            <a:noAutofit/>
          </a:bodyPr>
          <a:lstStyle>
            <a:lvl1pPr marL="1204913" indent="-1204913">
              <a:lnSpc>
                <a:spcPct val="80000"/>
              </a:lnSpc>
              <a:defRPr sz="7000" spc="0" baseline="0">
                <a:solidFill>
                  <a:schemeClr val="tx1"/>
                </a:solidFill>
                <a:latin typeface="Feature Display Regular" pitchFamily="50" charset="0"/>
                <a:cs typeface="Feature Display Regular" pitchFamily="50" charset="0"/>
              </a:defRPr>
            </a:lvl1pPr>
          </a:lstStyle>
          <a:p>
            <a:r>
              <a:rPr lang="en-US" dirty="0"/>
              <a:t>1.1	Section Divider </a:t>
            </a:r>
          </a:p>
        </p:txBody>
      </p:sp>
      <p:sp>
        <p:nvSpPr>
          <p:cNvPr id="6" name="Slide Number Placeholder 5">
            <a:extLst>
              <a:ext uri="{FF2B5EF4-FFF2-40B4-BE49-F238E27FC236}">
                <a16:creationId xmlns:a16="http://schemas.microsoft.com/office/drawing/2014/main" id="{8FAE1069-C8AB-70B1-15FC-7B799AD8C163}"/>
              </a:ext>
            </a:extLst>
          </p:cNvPr>
          <p:cNvSpPr>
            <a:spLocks noGrp="1"/>
          </p:cNvSpPr>
          <p:nvPr>
            <p:ph type="sldNum" sz="quarter" idx="12"/>
          </p:nvPr>
        </p:nvSpPr>
        <p:spPr/>
        <p:txBody>
          <a:bodyPr/>
          <a:lstStyle>
            <a:lvl1pPr>
              <a:defRPr>
                <a:solidFill>
                  <a:schemeClr val="tx1"/>
                </a:solidFill>
              </a:defRPr>
            </a:lvl1pPr>
          </a:lstStyle>
          <a:p>
            <a:fld id="{A2E07C27-D086-4A87-924A-7CB315628276}" type="slidenum">
              <a:rPr lang="en-US" smtClean="0"/>
              <a:pPr/>
              <a:t>‹#›</a:t>
            </a:fld>
            <a:endParaRPr lang="en-US" dirty="0"/>
          </a:p>
        </p:txBody>
      </p:sp>
    </p:spTree>
    <p:extLst>
      <p:ext uri="{BB962C8B-B14F-4D97-AF65-F5344CB8AC3E}">
        <p14:creationId xmlns:p14="http://schemas.microsoft.com/office/powerpoint/2010/main" val="2236093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o We Are Half Page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p:txBody>
          <a:bodyPr/>
          <a:lstStyle>
            <a:lvl1pPr>
              <a:defRPr sz="2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hasCustomPrompt="1"/>
          </p:nvPr>
        </p:nvSpPr>
        <p:spPr>
          <a:xfrm>
            <a:off x="365125" y="1169669"/>
            <a:ext cx="4529604" cy="4811581"/>
          </a:xfrm>
        </p:spPr>
        <p:txBody>
          <a:bodyPr/>
          <a:lstStyle>
            <a:lvl1pPr>
              <a:lnSpc>
                <a:spcPts val="1800"/>
              </a:lnSpc>
              <a:spcBef>
                <a:spcPts val="0"/>
              </a:spcBef>
              <a:spcAft>
                <a:spcPts val="1800"/>
              </a:spcAft>
              <a:defRPr baseline="0">
                <a:solidFill>
                  <a:schemeClr val="tx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dirty="0"/>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lvl1pPr>
          </a:lstStyle>
          <a:p>
            <a:fld id="{A2E07C27-D086-4A87-924A-7CB315628276}" type="slidenum">
              <a:rPr lang="en-US" smtClean="0"/>
              <a:pPr/>
              <a:t>‹#›</a:t>
            </a:fld>
            <a:endParaRPr lang="en-US" dirty="0"/>
          </a:p>
        </p:txBody>
      </p:sp>
      <p:sp>
        <p:nvSpPr>
          <p:cNvPr id="9" name="Picture Placeholder 8">
            <a:extLst>
              <a:ext uri="{FF2B5EF4-FFF2-40B4-BE49-F238E27FC236}">
                <a16:creationId xmlns:a16="http://schemas.microsoft.com/office/drawing/2014/main" id="{34180462-7ED3-975A-6B7D-7A51848E7231}"/>
              </a:ext>
            </a:extLst>
          </p:cNvPr>
          <p:cNvSpPr>
            <a:spLocks noGrp="1"/>
          </p:cNvSpPr>
          <p:nvPr>
            <p:ph type="pic" sz="quarter" idx="13"/>
          </p:nvPr>
        </p:nvSpPr>
        <p:spPr>
          <a:xfrm>
            <a:off x="6210301" y="342900"/>
            <a:ext cx="5614987" cy="5799138"/>
          </a:xfrm>
          <a:solidFill>
            <a:schemeClr val="bg2"/>
          </a:solidFill>
        </p:spPr>
        <p:txBody>
          <a:bodyPr/>
          <a:lstStyle/>
          <a:p>
            <a:r>
              <a:rPr lang="en-US"/>
              <a:t>Click icon to add picture</a:t>
            </a:r>
          </a:p>
        </p:txBody>
      </p:sp>
    </p:spTree>
    <p:extLst>
      <p:ext uri="{BB962C8B-B14F-4D97-AF65-F5344CB8AC3E}">
        <p14:creationId xmlns:p14="http://schemas.microsoft.com/office/powerpoint/2010/main" val="221266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o We Are Image Bkg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p:nvPr>
        </p:nvSpPr>
        <p:spPr>
          <a:xfrm>
            <a:off x="365125" y="1390422"/>
            <a:ext cx="5616576" cy="4429458"/>
          </a:xfrm>
        </p:spPr>
        <p:txBody>
          <a:bodyPr>
            <a:normAutofit/>
          </a:bodyPr>
          <a:lstStyle>
            <a:lvl1pPr>
              <a:lnSpc>
                <a:spcPct val="105000"/>
              </a:lnSpc>
              <a:spcBef>
                <a:spcPts val="0"/>
              </a:spcBef>
              <a:spcAft>
                <a:spcPts val="2400"/>
              </a:spcAft>
              <a:defRPr sz="2200">
                <a:solidFill>
                  <a:schemeClr val="bg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bg1"/>
                </a:solidFill>
              </a:defRPr>
            </a:lvl1pPr>
          </a:lstStyle>
          <a:p>
            <a:fld id="{A2E07C27-D086-4A87-924A-7CB315628276}" type="slidenum">
              <a:rPr lang="en-US" smtClean="0"/>
              <a:pPr/>
              <a:t>‹#›</a:t>
            </a:fld>
            <a:endParaRPr lang="en-US" dirty="0"/>
          </a:p>
        </p:txBody>
      </p:sp>
      <p:sp>
        <p:nvSpPr>
          <p:cNvPr id="8" name="TextBox 7">
            <a:extLst>
              <a:ext uri="{FF2B5EF4-FFF2-40B4-BE49-F238E27FC236}">
                <a16:creationId xmlns:a16="http://schemas.microsoft.com/office/drawing/2014/main" id="{73309525-32EE-4BE9-64C6-72D068D08A94}"/>
              </a:ext>
            </a:extLst>
          </p:cNvPr>
          <p:cNvSpPr txBox="1"/>
          <p:nvPr userDrawn="1"/>
        </p:nvSpPr>
        <p:spPr>
          <a:xfrm>
            <a:off x="365125" y="6291072"/>
            <a:ext cx="1002030" cy="228600"/>
          </a:xfrm>
          <a:prstGeom prst="rect">
            <a:avLst/>
          </a:prstGeom>
          <a:noFill/>
        </p:spPr>
        <p:txBody>
          <a:bodyPr wrap="square" lIns="0" tIns="0" rIns="0" bIns="0" rtlCol="0" anchor="b" anchorCtr="0">
            <a:noAutofit/>
          </a:bodyPr>
          <a:lstStyle/>
          <a:p>
            <a:r>
              <a:rPr lang="en-US" sz="600" spc="0" baseline="0" dirty="0">
                <a:solidFill>
                  <a:schemeClr val="bg1"/>
                </a:solidFill>
                <a:latin typeface="ABC Repro" panose="020B0504030202060203" pitchFamily="34" charset="0"/>
                <a:ea typeface="ABC Repro Mono" panose="020B0509030202060203" pitchFamily="49" charset="0"/>
              </a:rPr>
              <a:t>BOSA PROPERTIES</a:t>
            </a:r>
          </a:p>
        </p:txBody>
      </p:sp>
    </p:spTree>
    <p:extLst>
      <p:ext uri="{BB962C8B-B14F-4D97-AF65-F5344CB8AC3E}">
        <p14:creationId xmlns:p14="http://schemas.microsoft.com/office/powerpoint/2010/main" val="4101060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Who We Are Image Bkg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p:nvPr>
        </p:nvSpPr>
        <p:spPr>
          <a:xfrm>
            <a:off x="365124" y="1390422"/>
            <a:ext cx="5616576" cy="4429458"/>
          </a:xfrm>
        </p:spPr>
        <p:txBody>
          <a:bodyPr>
            <a:normAutofit/>
          </a:bodyPr>
          <a:lstStyle>
            <a:lvl1pPr>
              <a:lnSpc>
                <a:spcPct val="105000"/>
              </a:lnSpc>
              <a:spcBef>
                <a:spcPts val="0"/>
              </a:spcBef>
              <a:spcAft>
                <a:spcPts val="2400"/>
              </a:spcAft>
              <a:defRPr sz="2200">
                <a:solidFill>
                  <a:schemeClr val="bg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bg1"/>
                </a:solidFill>
              </a:defRPr>
            </a:lvl1pPr>
          </a:lstStyle>
          <a:p>
            <a:fld id="{A2E07C27-D086-4A87-924A-7CB315628276}" type="slidenum">
              <a:rPr lang="en-US" smtClean="0"/>
              <a:pPr/>
              <a:t>‹#›</a:t>
            </a:fld>
            <a:endParaRPr lang="en-US" dirty="0"/>
          </a:p>
        </p:txBody>
      </p:sp>
      <p:sp>
        <p:nvSpPr>
          <p:cNvPr id="8" name="TextBox 7">
            <a:extLst>
              <a:ext uri="{FF2B5EF4-FFF2-40B4-BE49-F238E27FC236}">
                <a16:creationId xmlns:a16="http://schemas.microsoft.com/office/drawing/2014/main" id="{BCD82D03-1756-587C-AEC8-E53A4D77652F}"/>
              </a:ext>
            </a:extLst>
          </p:cNvPr>
          <p:cNvSpPr txBox="1"/>
          <p:nvPr userDrawn="1"/>
        </p:nvSpPr>
        <p:spPr>
          <a:xfrm>
            <a:off x="365125" y="6291072"/>
            <a:ext cx="1002030" cy="228600"/>
          </a:xfrm>
          <a:prstGeom prst="rect">
            <a:avLst/>
          </a:prstGeom>
          <a:noFill/>
        </p:spPr>
        <p:txBody>
          <a:bodyPr wrap="square" lIns="0" tIns="0" rIns="0" bIns="0" rtlCol="0" anchor="b" anchorCtr="0">
            <a:noAutofit/>
          </a:bodyPr>
          <a:lstStyle/>
          <a:p>
            <a:r>
              <a:rPr lang="en-US" sz="600" spc="0" baseline="0" dirty="0">
                <a:solidFill>
                  <a:schemeClr val="bg1"/>
                </a:solidFill>
                <a:latin typeface="ABC Repro" panose="020B0504030202060203" pitchFamily="34" charset="0"/>
                <a:ea typeface="ABC Repro Mono" panose="020B0509030202060203" pitchFamily="49" charset="0"/>
              </a:rPr>
              <a:t>BOSA PROPERTIES</a:t>
            </a:r>
          </a:p>
        </p:txBody>
      </p:sp>
    </p:spTree>
    <p:extLst>
      <p:ext uri="{BB962C8B-B14F-4D97-AF65-F5344CB8AC3E}">
        <p14:creationId xmlns:p14="http://schemas.microsoft.com/office/powerpoint/2010/main" val="3193126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Who We Are Image Bkg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405E-5FFB-7596-859C-5F29C94EBB2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E3C6F3-5BC8-B648-E1C8-DC8D8CC7D10C}"/>
              </a:ext>
            </a:extLst>
          </p:cNvPr>
          <p:cNvSpPr>
            <a:spLocks noGrp="1"/>
          </p:cNvSpPr>
          <p:nvPr>
            <p:ph sz="half" idx="1"/>
          </p:nvPr>
        </p:nvSpPr>
        <p:spPr>
          <a:xfrm>
            <a:off x="365124" y="1390422"/>
            <a:ext cx="5616577" cy="4429458"/>
          </a:xfrm>
        </p:spPr>
        <p:txBody>
          <a:bodyPr>
            <a:normAutofit/>
          </a:bodyPr>
          <a:lstStyle>
            <a:lvl1pPr>
              <a:lnSpc>
                <a:spcPct val="105000"/>
              </a:lnSpc>
              <a:spcBef>
                <a:spcPts val="0"/>
              </a:spcBef>
              <a:spcAft>
                <a:spcPts val="2400"/>
              </a:spcAft>
              <a:defRPr sz="2200">
                <a:solidFill>
                  <a:schemeClr val="bg1"/>
                </a:solidFill>
              </a:defRPr>
            </a:lvl1pPr>
            <a:lvl2pPr>
              <a:lnSpc>
                <a:spcPts val="1700"/>
              </a:lnSpc>
              <a:spcBef>
                <a:spcPts val="0"/>
              </a:spcBef>
              <a:defRPr>
                <a:solidFill>
                  <a:schemeClr val="accent2"/>
                </a:solidFill>
              </a:defRPr>
            </a:lvl2pPr>
            <a:lvl3pPr>
              <a:lnSpc>
                <a:spcPts val="1700"/>
              </a:lnSpc>
              <a:defRPr>
                <a:solidFill>
                  <a:schemeClr val="accent2"/>
                </a:solidFill>
              </a:defRPr>
            </a:lvl3pPr>
            <a:lvl4pPr>
              <a:lnSpc>
                <a:spcPts val="1700"/>
              </a:lnSpc>
              <a:defRPr>
                <a:solidFill>
                  <a:schemeClr val="accent2"/>
                </a:solidFill>
              </a:defRPr>
            </a:lvl4pPr>
            <a:lvl5pPr>
              <a:lnSpc>
                <a:spcPts val="1700"/>
              </a:lnSpc>
              <a:defRPr>
                <a:solidFill>
                  <a:schemeClr val="accent2"/>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08030AA6-A875-216F-99FC-73E93720B55F}"/>
              </a:ext>
            </a:extLst>
          </p:cNvPr>
          <p:cNvSpPr>
            <a:spLocks noGrp="1"/>
          </p:cNvSpPr>
          <p:nvPr>
            <p:ph type="sldNum" sz="quarter" idx="12"/>
          </p:nvPr>
        </p:nvSpPr>
        <p:spPr/>
        <p:txBody>
          <a:bodyPr/>
          <a:lstStyle>
            <a:lvl1pPr>
              <a:defRPr>
                <a:solidFill>
                  <a:schemeClr val="bg1"/>
                </a:solidFill>
              </a:defRPr>
            </a:lvl1pPr>
          </a:lstStyle>
          <a:p>
            <a:fld id="{A2E07C27-D086-4A87-924A-7CB315628276}" type="slidenum">
              <a:rPr lang="en-US" smtClean="0"/>
              <a:pPr/>
              <a:t>‹#›</a:t>
            </a:fld>
            <a:endParaRPr lang="en-US" dirty="0"/>
          </a:p>
        </p:txBody>
      </p:sp>
      <p:sp>
        <p:nvSpPr>
          <p:cNvPr id="8" name="TextBox 7">
            <a:extLst>
              <a:ext uri="{FF2B5EF4-FFF2-40B4-BE49-F238E27FC236}">
                <a16:creationId xmlns:a16="http://schemas.microsoft.com/office/drawing/2014/main" id="{A139320E-7AA7-E15B-7D42-A3B142EAA662}"/>
              </a:ext>
            </a:extLst>
          </p:cNvPr>
          <p:cNvSpPr txBox="1"/>
          <p:nvPr userDrawn="1"/>
        </p:nvSpPr>
        <p:spPr>
          <a:xfrm>
            <a:off x="365125" y="6291072"/>
            <a:ext cx="1002030" cy="228600"/>
          </a:xfrm>
          <a:prstGeom prst="rect">
            <a:avLst/>
          </a:prstGeom>
          <a:noFill/>
        </p:spPr>
        <p:txBody>
          <a:bodyPr wrap="square" lIns="0" tIns="0" rIns="0" bIns="0" rtlCol="0" anchor="b" anchorCtr="0">
            <a:noAutofit/>
          </a:bodyPr>
          <a:lstStyle/>
          <a:p>
            <a:r>
              <a:rPr lang="en-US" sz="600" spc="0" baseline="0" dirty="0">
                <a:solidFill>
                  <a:schemeClr val="bg1"/>
                </a:solidFill>
                <a:latin typeface="ABC Repro" panose="020B0504030202060203" pitchFamily="34" charset="0"/>
                <a:ea typeface="ABC Repro Mono" panose="020B0509030202060203" pitchFamily="49" charset="0"/>
              </a:rPr>
              <a:t>BOSA PROPERTIES</a:t>
            </a:r>
          </a:p>
        </p:txBody>
      </p:sp>
    </p:spTree>
    <p:extLst>
      <p:ext uri="{BB962C8B-B14F-4D97-AF65-F5344CB8AC3E}">
        <p14:creationId xmlns:p14="http://schemas.microsoft.com/office/powerpoint/2010/main" val="18809869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77BCCB-EA79-3667-BF97-97D1822650CC}"/>
              </a:ext>
            </a:extLst>
          </p:cNvPr>
          <p:cNvSpPr>
            <a:spLocks noGrp="1"/>
          </p:cNvSpPr>
          <p:nvPr>
            <p:ph type="title"/>
          </p:nvPr>
        </p:nvSpPr>
        <p:spPr>
          <a:xfrm>
            <a:off x="365125" y="386642"/>
            <a:ext cx="11460163" cy="936550"/>
          </a:xfrm>
          <a:prstGeom prst="rect">
            <a:avLst/>
          </a:prstGeom>
        </p:spPr>
        <p:txBody>
          <a:bodyPr vert="horz" lIns="0" tIns="0" rIns="0" bIns="4572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3173F4-EDF3-0523-E3F5-AEE50617D3F3}"/>
              </a:ext>
            </a:extLst>
          </p:cNvPr>
          <p:cNvSpPr>
            <a:spLocks noGrp="1"/>
          </p:cNvSpPr>
          <p:nvPr>
            <p:ph type="body" idx="1"/>
          </p:nvPr>
        </p:nvSpPr>
        <p:spPr>
          <a:xfrm>
            <a:off x="365125" y="1452282"/>
            <a:ext cx="11460163" cy="4746906"/>
          </a:xfrm>
          <a:prstGeom prst="rect">
            <a:avLst/>
          </a:prstGeom>
        </p:spPr>
        <p:txBody>
          <a:bodyPr vert="horz" lIns="0" tIns="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0A8D267-B8C1-1EF2-421C-20157E431916}"/>
              </a:ext>
            </a:extLst>
          </p:cNvPr>
          <p:cNvSpPr>
            <a:spLocks noGrp="1"/>
          </p:cNvSpPr>
          <p:nvPr>
            <p:ph type="sldNum" sz="quarter" idx="4"/>
          </p:nvPr>
        </p:nvSpPr>
        <p:spPr>
          <a:xfrm>
            <a:off x="11235466" y="6291072"/>
            <a:ext cx="605062" cy="228600"/>
          </a:xfrm>
          <a:prstGeom prst="rect">
            <a:avLst/>
          </a:prstGeom>
        </p:spPr>
        <p:txBody>
          <a:bodyPr vert="horz" lIns="0" tIns="0" rIns="0" bIns="0" rtlCol="0" anchor="b" anchorCtr="0"/>
          <a:lstStyle>
            <a:lvl1pPr algn="r">
              <a:defRPr sz="600" spc="0" baseline="0">
                <a:solidFill>
                  <a:schemeClr val="tx1"/>
                </a:solidFill>
                <a:latin typeface="ABC Repro" panose="020B0504030202060203" pitchFamily="34" charset="0"/>
                <a:ea typeface="ABC Repro Mono" panose="020B0509030202060203" pitchFamily="49" charset="0"/>
              </a:defRPr>
            </a:lvl1pPr>
          </a:lstStyle>
          <a:p>
            <a:fld id="{A2E07C27-D086-4A87-924A-7CB315628276}" type="slidenum">
              <a:rPr lang="en-US" smtClean="0"/>
              <a:pPr/>
              <a:t>‹#›</a:t>
            </a:fld>
            <a:endParaRPr lang="en-US" dirty="0"/>
          </a:p>
        </p:txBody>
      </p:sp>
      <p:sp>
        <p:nvSpPr>
          <p:cNvPr id="8" name="TextBox 7">
            <a:extLst>
              <a:ext uri="{FF2B5EF4-FFF2-40B4-BE49-F238E27FC236}">
                <a16:creationId xmlns:a16="http://schemas.microsoft.com/office/drawing/2014/main" id="{00D2AA7A-A4CE-3250-2F7D-27B68AE2702F}"/>
              </a:ext>
            </a:extLst>
          </p:cNvPr>
          <p:cNvSpPr txBox="1"/>
          <p:nvPr userDrawn="1"/>
        </p:nvSpPr>
        <p:spPr>
          <a:xfrm>
            <a:off x="365125" y="6291072"/>
            <a:ext cx="1002030" cy="228600"/>
          </a:xfrm>
          <a:prstGeom prst="rect">
            <a:avLst/>
          </a:prstGeom>
          <a:noFill/>
        </p:spPr>
        <p:txBody>
          <a:bodyPr wrap="square" lIns="0" tIns="0" rIns="0" bIns="0" rtlCol="0" anchor="b" anchorCtr="0">
            <a:noAutofit/>
          </a:bodyPr>
          <a:lstStyle/>
          <a:p>
            <a:r>
              <a:rPr lang="en-US" sz="600" spc="0" baseline="0" dirty="0">
                <a:latin typeface="ABC Repro" panose="020B0504030202060203" pitchFamily="34" charset="0"/>
                <a:ea typeface="ABC Repro Mono" panose="020B0509030202060203" pitchFamily="49" charset="0"/>
              </a:rPr>
              <a:t>BOSA PROPERTIES</a:t>
            </a:r>
          </a:p>
        </p:txBody>
      </p:sp>
    </p:spTree>
    <p:extLst>
      <p:ext uri="{BB962C8B-B14F-4D97-AF65-F5344CB8AC3E}">
        <p14:creationId xmlns:p14="http://schemas.microsoft.com/office/powerpoint/2010/main" val="176612538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1" r:id="rId4"/>
    <p:sldLayoutId id="2147483665" r:id="rId5"/>
    <p:sldLayoutId id="2147483661"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62" r:id="rId16"/>
    <p:sldLayoutId id="2147483663" r:id="rId17"/>
    <p:sldLayoutId id="2147483699" r:id="rId18"/>
    <p:sldLayoutId id="2147483700" r:id="rId19"/>
    <p:sldLayoutId id="2147483676" r:id="rId20"/>
    <p:sldLayoutId id="2147483680" r:id="rId21"/>
    <p:sldLayoutId id="2147483698" r:id="rId22"/>
    <p:sldLayoutId id="2147483681" r:id="rId23"/>
    <p:sldLayoutId id="2147483682" r:id="rId24"/>
    <p:sldLayoutId id="2147483683" r:id="rId25"/>
    <p:sldLayoutId id="2147483684" r:id="rId26"/>
    <p:sldLayoutId id="2147483687" r:id="rId27"/>
    <p:sldLayoutId id="2147483685" r:id="rId28"/>
    <p:sldLayoutId id="2147483688" r:id="rId29"/>
    <p:sldLayoutId id="2147483686" r:id="rId30"/>
    <p:sldLayoutId id="2147483689" r:id="rId31"/>
    <p:sldLayoutId id="2147483690" r:id="rId32"/>
    <p:sldLayoutId id="2147483691" r:id="rId33"/>
    <p:sldLayoutId id="2147483692" r:id="rId34"/>
    <p:sldLayoutId id="2147483693" r:id="rId35"/>
    <p:sldLayoutId id="2147483694" r:id="rId36"/>
    <p:sldLayoutId id="2147483660" r:id="rId37"/>
    <p:sldLayoutId id="2147483695" r:id="rId38"/>
    <p:sldLayoutId id="2147483654" r:id="rId39"/>
    <p:sldLayoutId id="2147483655" r:id="rId40"/>
  </p:sldLayoutIdLst>
  <p:hf hdr="0"/>
  <p:txStyles>
    <p:titleStyle>
      <a:lvl1pPr algn="l" defTabSz="914400" rtl="0" eaLnBrk="1" latinLnBrk="0" hangingPunct="1">
        <a:lnSpc>
          <a:spcPct val="90000"/>
        </a:lnSpc>
        <a:spcBef>
          <a:spcPct val="0"/>
        </a:spcBef>
        <a:buNone/>
        <a:defRPr sz="2200" kern="1200">
          <a:solidFill>
            <a:schemeClr val="tx1"/>
          </a:solidFill>
          <a:latin typeface="+mj-lt"/>
          <a:ea typeface="+mj-ea"/>
          <a:cs typeface="Feature Deck Regular" pitchFamily="50" charset="0"/>
        </a:defRPr>
      </a:lvl1pPr>
    </p:titleStyle>
    <p:bodyStyle>
      <a:lvl1pPr marL="0" indent="0" algn="l" defTabSz="914400" rtl="0" eaLnBrk="1" latinLnBrk="0" hangingPunct="1">
        <a:lnSpc>
          <a:spcPts val="1700"/>
        </a:lnSpc>
        <a:spcBef>
          <a:spcPts val="0"/>
        </a:spcBef>
        <a:spcAft>
          <a:spcPts val="17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30" userDrawn="1">
          <p15:clr>
            <a:srgbClr val="F26B43"/>
          </p15:clr>
        </p15:guide>
        <p15:guide id="4" pos="1927" userDrawn="1">
          <p15:clr>
            <a:srgbClr val="F26B43"/>
          </p15:clr>
        </p15:guide>
        <p15:guide id="5" pos="2071" userDrawn="1">
          <p15:clr>
            <a:srgbClr val="F26B43"/>
          </p15:clr>
        </p15:guide>
        <p15:guide id="6" pos="3768" userDrawn="1">
          <p15:clr>
            <a:srgbClr val="F26B43"/>
          </p15:clr>
        </p15:guide>
        <p15:guide id="7" pos="3912" userDrawn="1">
          <p15:clr>
            <a:srgbClr val="F26B43"/>
          </p15:clr>
        </p15:guide>
        <p15:guide id="8" pos="5608" userDrawn="1">
          <p15:clr>
            <a:srgbClr val="F26B43"/>
          </p15:clr>
        </p15:guide>
        <p15:guide id="9" pos="5752" userDrawn="1">
          <p15:clr>
            <a:srgbClr val="F26B43"/>
          </p15:clr>
        </p15:guide>
        <p15:guide id="10" pos="7449" userDrawn="1">
          <p15:clr>
            <a:srgbClr val="F26B43"/>
          </p15:clr>
        </p15:guide>
        <p15:guide id="11" orient="horz" userDrawn="1">
          <p15:clr>
            <a:srgbClr val="F26B43"/>
          </p15:clr>
        </p15:guide>
        <p15:guide id="12" orient="horz" pos="4320" userDrawn="1">
          <p15:clr>
            <a:srgbClr val="F26B43"/>
          </p15:clr>
        </p15:guide>
        <p15:guide id="13" orient="horz" pos="216" userDrawn="1">
          <p15:clr>
            <a:srgbClr val="F26B43"/>
          </p15:clr>
        </p15:guide>
        <p15:guide id="14" orient="horz" pos="408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6.jpg"/><Relationship Id="rId5" Type="http://schemas.openxmlformats.org/officeDocument/2006/relationships/image" Target="../media/image15.jfif"/><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34F949-4CA3-2397-1138-458F35D9DC06}"/>
              </a:ext>
            </a:extLst>
          </p:cNvPr>
          <p:cNvSpPr>
            <a:spLocks noGrp="1"/>
          </p:cNvSpPr>
          <p:nvPr>
            <p:ph type="ctrTitle"/>
          </p:nvPr>
        </p:nvSpPr>
        <p:spPr>
          <a:xfrm>
            <a:off x="365125" y="406400"/>
            <a:ext cx="6085371" cy="2883452"/>
          </a:xfrm>
        </p:spPr>
        <p:txBody>
          <a:bodyPr/>
          <a:lstStyle/>
          <a:p>
            <a:pPr>
              <a:lnSpc>
                <a:spcPct val="100000"/>
              </a:lnSpc>
            </a:pPr>
            <a:r>
              <a:rPr lang="en-US" sz="6000" dirty="0"/>
              <a:t>Embodied Carbon: </a:t>
            </a:r>
            <a:br>
              <a:rPr lang="en-US" sz="6000" dirty="0"/>
            </a:br>
            <a:r>
              <a:rPr lang="en-US" sz="2400" dirty="0"/>
              <a:t>Aligning Customer, Investor, and Regulatory Values for a Sustainable Future</a:t>
            </a:r>
            <a:endParaRPr lang="en-US" dirty="0"/>
          </a:p>
        </p:txBody>
      </p:sp>
      <p:sp>
        <p:nvSpPr>
          <p:cNvPr id="8" name="Text Placeholder 7">
            <a:extLst>
              <a:ext uri="{FF2B5EF4-FFF2-40B4-BE49-F238E27FC236}">
                <a16:creationId xmlns:a16="http://schemas.microsoft.com/office/drawing/2014/main" id="{6C112A93-9AF3-C28A-3209-328869C88E16}"/>
              </a:ext>
            </a:extLst>
          </p:cNvPr>
          <p:cNvSpPr>
            <a:spLocks noGrp="1"/>
          </p:cNvSpPr>
          <p:nvPr>
            <p:ph type="body" sz="quarter" idx="13"/>
          </p:nvPr>
        </p:nvSpPr>
        <p:spPr>
          <a:xfrm>
            <a:off x="365125" y="2404397"/>
            <a:ext cx="5616575" cy="457200"/>
          </a:xfrm>
        </p:spPr>
        <p:txBody>
          <a:bodyPr/>
          <a:lstStyle/>
          <a:p>
            <a:r>
              <a:rPr lang="en-US" dirty="0"/>
              <a:t>Presented by Vincent Delfaud</a:t>
            </a:r>
          </a:p>
        </p:txBody>
      </p:sp>
      <p:sp>
        <p:nvSpPr>
          <p:cNvPr id="10" name="Subtitle 9">
            <a:extLst>
              <a:ext uri="{FF2B5EF4-FFF2-40B4-BE49-F238E27FC236}">
                <a16:creationId xmlns:a16="http://schemas.microsoft.com/office/drawing/2014/main" id="{B15DF7EE-6E83-24E7-159F-F2D7F0D64477}"/>
              </a:ext>
            </a:extLst>
          </p:cNvPr>
          <p:cNvSpPr>
            <a:spLocks noGrp="1"/>
          </p:cNvSpPr>
          <p:nvPr>
            <p:ph type="subTitle" idx="1"/>
          </p:nvPr>
        </p:nvSpPr>
        <p:spPr>
          <a:xfrm>
            <a:off x="365126" y="2161947"/>
            <a:ext cx="5616575" cy="172895"/>
          </a:xfrm>
        </p:spPr>
        <p:txBody>
          <a:bodyPr/>
          <a:lstStyle/>
          <a:p>
            <a:r>
              <a:rPr lang="en-US" dirty="0"/>
              <a:t>November 15, 2024</a:t>
            </a:r>
          </a:p>
        </p:txBody>
      </p:sp>
    </p:spTree>
    <p:extLst>
      <p:ext uri="{BB962C8B-B14F-4D97-AF65-F5344CB8AC3E}">
        <p14:creationId xmlns:p14="http://schemas.microsoft.com/office/powerpoint/2010/main" val="420235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F2371-4F29-F379-E9EE-A9900BECB75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9176AF0-9FB3-C4A5-0D6C-BF1650AE5AAA}"/>
              </a:ext>
            </a:extLst>
          </p:cNvPr>
          <p:cNvSpPr>
            <a:spLocks noGrp="1"/>
          </p:cNvSpPr>
          <p:nvPr>
            <p:ph type="sldNum" sz="quarter" idx="12"/>
          </p:nvPr>
        </p:nvSpPr>
        <p:spPr/>
        <p:txBody>
          <a:bodyPr/>
          <a:lstStyle/>
          <a:p>
            <a:fld id="{A2E07C27-D086-4A87-924A-7CB315628276}" type="slidenum">
              <a:rPr lang="en-US" smtClean="0"/>
              <a:t>10</a:t>
            </a:fld>
            <a:endParaRPr lang="en-US" dirty="0"/>
          </a:p>
        </p:txBody>
      </p:sp>
      <p:sp>
        <p:nvSpPr>
          <p:cNvPr id="38" name="Title 5">
            <a:extLst>
              <a:ext uri="{FF2B5EF4-FFF2-40B4-BE49-F238E27FC236}">
                <a16:creationId xmlns:a16="http://schemas.microsoft.com/office/drawing/2014/main" id="{5F888E42-DF15-C103-648B-D06B0F0AD61A}"/>
              </a:ext>
            </a:extLst>
          </p:cNvPr>
          <p:cNvSpPr>
            <a:spLocks noGrp="1"/>
          </p:cNvSpPr>
          <p:nvPr>
            <p:ph type="title"/>
          </p:nvPr>
        </p:nvSpPr>
        <p:spPr>
          <a:xfrm>
            <a:off x="365919" y="362268"/>
            <a:ext cx="3043204" cy="484251"/>
          </a:xfrm>
        </p:spPr>
        <p:txBody>
          <a:bodyPr/>
          <a:lstStyle/>
          <a:p>
            <a:r>
              <a:rPr lang="en-US">
                <a:solidFill>
                  <a:schemeClr val="tx1"/>
                </a:solidFill>
              </a:rPr>
              <a:t>The Stakeholders</a:t>
            </a:r>
          </a:p>
        </p:txBody>
      </p:sp>
      <p:sp>
        <p:nvSpPr>
          <p:cNvPr id="40" name="TextBox 39">
            <a:extLst>
              <a:ext uri="{FF2B5EF4-FFF2-40B4-BE49-F238E27FC236}">
                <a16:creationId xmlns:a16="http://schemas.microsoft.com/office/drawing/2014/main" id="{6EC4591C-E9C0-1076-009D-A36D0ED105B9}"/>
              </a:ext>
            </a:extLst>
          </p:cNvPr>
          <p:cNvSpPr txBox="1"/>
          <p:nvPr/>
        </p:nvSpPr>
        <p:spPr>
          <a:xfrm>
            <a:off x="3043676" y="1201477"/>
            <a:ext cx="6157079" cy="400110"/>
          </a:xfrm>
          <a:prstGeom prst="rect">
            <a:avLst/>
          </a:prstGeom>
          <a:solidFill>
            <a:schemeClr val="bg1">
              <a:lumMod val="65000"/>
            </a:schemeClr>
          </a:solidFill>
          <a:ln w="19050">
            <a:solidFill>
              <a:schemeClr val="dk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BC Repro" panose="020B0504030202060203" pitchFamily="34" charset="0"/>
                <a:ea typeface="+mn-ea"/>
                <a:cs typeface="+mn-cs"/>
              </a:rPr>
              <a:t>Federal Government and Municipalities </a:t>
            </a:r>
          </a:p>
        </p:txBody>
      </p:sp>
      <p:sp>
        <p:nvSpPr>
          <p:cNvPr id="41" name="TextBox 40">
            <a:extLst>
              <a:ext uri="{FF2B5EF4-FFF2-40B4-BE49-F238E27FC236}">
                <a16:creationId xmlns:a16="http://schemas.microsoft.com/office/drawing/2014/main" id="{3BA4022D-B031-0C62-B0CC-5A321CD3D8D2}"/>
              </a:ext>
            </a:extLst>
          </p:cNvPr>
          <p:cNvSpPr txBox="1"/>
          <p:nvPr/>
        </p:nvSpPr>
        <p:spPr>
          <a:xfrm>
            <a:off x="4951767" y="2425887"/>
            <a:ext cx="4015862" cy="707886"/>
          </a:xfrm>
          <a:prstGeom prst="rect">
            <a:avLst/>
          </a:prstGeom>
          <a:solidFill>
            <a:schemeClr val="bg1">
              <a:lumMod val="85000"/>
            </a:schemeClr>
          </a:solidFill>
          <a:ln w="19050">
            <a:solidFill>
              <a:schemeClr val="dk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BC Repro" panose="020B0504030202060203" pitchFamily="34" charset="0"/>
                <a:ea typeface="+mn-ea"/>
                <a:cs typeface="+mn-cs"/>
              </a:rPr>
              <a:t>Financial institutions &amp;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0000"/>
                </a:solidFill>
                <a:latin typeface="ABC Repro" panose="020B0504030202060203" pitchFamily="34" charset="0"/>
              </a:rPr>
              <a:t>P</a:t>
            </a:r>
            <a:r>
              <a:rPr kumimoji="0" lang="en-US" sz="2000" b="1" i="0" u="none" strike="noStrike" kern="1200" cap="none" spc="0" normalizeH="0" baseline="0" noProof="0" dirty="0" err="1">
                <a:ln>
                  <a:noFill/>
                </a:ln>
                <a:solidFill>
                  <a:srgbClr val="000000"/>
                </a:solidFill>
                <a:effectLst/>
                <a:uLnTx/>
                <a:uFillTx/>
                <a:latin typeface="ABC Repro" panose="020B0504030202060203" pitchFamily="34" charset="0"/>
                <a:ea typeface="+mn-ea"/>
                <a:cs typeface="+mn-cs"/>
              </a:rPr>
              <a:t>ublicly</a:t>
            </a:r>
            <a:r>
              <a:rPr kumimoji="0" lang="en-US" sz="2000" b="1" i="0" u="none" strike="noStrike" kern="1200" cap="none" spc="0" normalizeH="0" baseline="0" noProof="0" dirty="0">
                <a:ln>
                  <a:noFill/>
                </a:ln>
                <a:solidFill>
                  <a:srgbClr val="000000"/>
                </a:solidFill>
                <a:effectLst/>
                <a:uLnTx/>
                <a:uFillTx/>
                <a:latin typeface="ABC Repro" panose="020B0504030202060203" pitchFamily="34" charset="0"/>
                <a:ea typeface="+mn-ea"/>
                <a:cs typeface="+mn-cs"/>
              </a:rPr>
              <a:t> </a:t>
            </a:r>
            <a:r>
              <a:rPr lang="en-US" sz="2000" b="1" dirty="0">
                <a:solidFill>
                  <a:srgbClr val="000000"/>
                </a:solidFill>
                <a:latin typeface="ABC Repro" panose="020B0504030202060203" pitchFamily="34" charset="0"/>
              </a:rPr>
              <a:t>T</a:t>
            </a:r>
            <a:r>
              <a:rPr kumimoji="0" lang="en-US" sz="2000" b="1" i="0" u="none" strike="noStrike" kern="1200" cap="none" spc="0" normalizeH="0" baseline="0" noProof="0" dirty="0" err="1">
                <a:ln>
                  <a:noFill/>
                </a:ln>
                <a:solidFill>
                  <a:srgbClr val="000000"/>
                </a:solidFill>
                <a:effectLst/>
                <a:uLnTx/>
                <a:uFillTx/>
                <a:latin typeface="ABC Repro" panose="020B0504030202060203" pitchFamily="34" charset="0"/>
                <a:ea typeface="+mn-ea"/>
                <a:cs typeface="+mn-cs"/>
              </a:rPr>
              <a:t>raded</a:t>
            </a:r>
            <a:r>
              <a:rPr kumimoji="0" lang="en-US" sz="2000" b="1" i="0" u="none" strike="noStrike" kern="1200" cap="none" spc="0" normalizeH="0" baseline="0" noProof="0" dirty="0">
                <a:ln>
                  <a:noFill/>
                </a:ln>
                <a:solidFill>
                  <a:srgbClr val="000000"/>
                </a:solidFill>
                <a:effectLst/>
                <a:uLnTx/>
                <a:uFillTx/>
                <a:latin typeface="ABC Repro" panose="020B0504030202060203" pitchFamily="34" charset="0"/>
                <a:ea typeface="+mn-ea"/>
                <a:cs typeface="+mn-cs"/>
              </a:rPr>
              <a:t> </a:t>
            </a:r>
            <a:r>
              <a:rPr lang="en-US" sz="2000" b="1" dirty="0">
                <a:solidFill>
                  <a:srgbClr val="000000"/>
                </a:solidFill>
                <a:latin typeface="ABC Repro" panose="020B0504030202060203" pitchFamily="34" charset="0"/>
              </a:rPr>
              <a:t>C</a:t>
            </a:r>
            <a:r>
              <a:rPr kumimoji="0" lang="en-US" sz="2000" b="1" i="0" u="none" strike="noStrike" kern="1200" cap="none" spc="0" normalizeH="0" baseline="0" noProof="0" dirty="0" err="1">
                <a:ln>
                  <a:noFill/>
                </a:ln>
                <a:solidFill>
                  <a:srgbClr val="000000"/>
                </a:solidFill>
                <a:effectLst/>
                <a:uLnTx/>
                <a:uFillTx/>
                <a:latin typeface="ABC Repro" panose="020B0504030202060203" pitchFamily="34" charset="0"/>
                <a:ea typeface="+mn-ea"/>
                <a:cs typeface="+mn-cs"/>
              </a:rPr>
              <a:t>orporations</a:t>
            </a:r>
            <a:r>
              <a:rPr kumimoji="0" lang="en-US" sz="2000" b="1" i="0" u="none" strike="noStrike" kern="1200" cap="none" spc="0" normalizeH="0" baseline="0" noProof="0" dirty="0">
                <a:ln>
                  <a:noFill/>
                </a:ln>
                <a:solidFill>
                  <a:srgbClr val="000000"/>
                </a:solidFill>
                <a:effectLst/>
                <a:uLnTx/>
                <a:uFillTx/>
                <a:latin typeface="ABC Repro" panose="020B0504030202060203" pitchFamily="34" charset="0"/>
                <a:ea typeface="+mn-ea"/>
                <a:cs typeface="+mn-cs"/>
              </a:rPr>
              <a:t> </a:t>
            </a:r>
          </a:p>
        </p:txBody>
      </p:sp>
      <p:sp>
        <p:nvSpPr>
          <p:cNvPr id="42" name="TextBox 41">
            <a:extLst>
              <a:ext uri="{FF2B5EF4-FFF2-40B4-BE49-F238E27FC236}">
                <a16:creationId xmlns:a16="http://schemas.microsoft.com/office/drawing/2014/main" id="{A18AF8CF-F180-E773-DA92-8A865930478E}"/>
              </a:ext>
            </a:extLst>
          </p:cNvPr>
          <p:cNvSpPr txBox="1"/>
          <p:nvPr/>
        </p:nvSpPr>
        <p:spPr>
          <a:xfrm>
            <a:off x="3716351" y="3967505"/>
            <a:ext cx="4332042" cy="400110"/>
          </a:xfrm>
          <a:prstGeom prst="rect">
            <a:avLst/>
          </a:prstGeom>
          <a:solidFill>
            <a:schemeClr val="bg1">
              <a:lumMod val="95000"/>
            </a:schemeClr>
          </a:solidFill>
          <a:ln w="19050">
            <a:solidFill>
              <a:schemeClr val="dk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BC Repro" panose="020B0504030202060203" pitchFamily="34" charset="0"/>
                <a:ea typeface="+mn-ea"/>
                <a:cs typeface="+mn-cs"/>
              </a:rPr>
              <a:t>Businesses (</a:t>
            </a:r>
            <a:r>
              <a:rPr lang="en-US" sz="2000" b="1" dirty="0">
                <a:solidFill>
                  <a:srgbClr val="000000"/>
                </a:solidFill>
                <a:latin typeface="ABC Repro" panose="020B0504030202060203" pitchFamily="34" charset="0"/>
              </a:rPr>
              <a:t>incl. asset owners</a:t>
            </a:r>
            <a:r>
              <a:rPr kumimoji="0" lang="en-US" sz="2000" b="1" i="0" u="none" strike="noStrike" kern="1200" cap="none" spc="0" normalizeH="0" baseline="0" noProof="0" dirty="0">
                <a:ln>
                  <a:noFill/>
                </a:ln>
                <a:solidFill>
                  <a:srgbClr val="000000"/>
                </a:solidFill>
                <a:effectLst/>
                <a:uLnTx/>
                <a:uFillTx/>
                <a:latin typeface="ABC Repro" panose="020B0504030202060203" pitchFamily="34" charset="0"/>
                <a:ea typeface="+mn-ea"/>
                <a:cs typeface="+mn-cs"/>
              </a:rPr>
              <a:t>)</a:t>
            </a:r>
          </a:p>
        </p:txBody>
      </p:sp>
      <p:sp>
        <p:nvSpPr>
          <p:cNvPr id="43" name="TextBox 42">
            <a:extLst>
              <a:ext uri="{FF2B5EF4-FFF2-40B4-BE49-F238E27FC236}">
                <a16:creationId xmlns:a16="http://schemas.microsoft.com/office/drawing/2014/main" id="{15A27415-D3DD-746C-9883-A819D2764A38}"/>
              </a:ext>
            </a:extLst>
          </p:cNvPr>
          <p:cNvSpPr txBox="1"/>
          <p:nvPr/>
        </p:nvSpPr>
        <p:spPr>
          <a:xfrm>
            <a:off x="3043675" y="5201347"/>
            <a:ext cx="6157078" cy="400110"/>
          </a:xfrm>
          <a:prstGeom prst="rect">
            <a:avLst/>
          </a:prstGeom>
          <a:noFill/>
          <a:ln w="19050">
            <a:solidFill>
              <a:schemeClr val="dk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BC Repro" panose="020B0504030202060203" pitchFamily="34" charset="0"/>
                <a:ea typeface="+mn-ea"/>
                <a:cs typeface="+mn-cs"/>
              </a:rPr>
              <a:t>End users (Investors &amp; Dwellers)</a:t>
            </a:r>
            <a:endParaRPr kumimoji="0" lang="en-US" sz="2000" b="0" i="0" u="none" strike="noStrike" kern="1200" cap="none" spc="0" normalizeH="0" baseline="0" noProof="0" dirty="0">
              <a:ln>
                <a:noFill/>
              </a:ln>
              <a:solidFill>
                <a:srgbClr val="000000"/>
              </a:solidFill>
              <a:effectLst/>
              <a:uLnTx/>
              <a:uFillTx/>
              <a:latin typeface="ABC Repro" panose="020B0504030202060203" pitchFamily="34" charset="0"/>
              <a:ea typeface="+mn-ea"/>
              <a:cs typeface="+mn-cs"/>
            </a:endParaRPr>
          </a:p>
        </p:txBody>
      </p:sp>
      <p:cxnSp>
        <p:nvCxnSpPr>
          <p:cNvPr id="45" name="Straight Arrow Connector 44">
            <a:extLst>
              <a:ext uri="{FF2B5EF4-FFF2-40B4-BE49-F238E27FC236}">
                <a16:creationId xmlns:a16="http://schemas.microsoft.com/office/drawing/2014/main" id="{FBAE169A-3B40-368B-EFFD-8CE8F8D0505D}"/>
              </a:ext>
            </a:extLst>
          </p:cNvPr>
          <p:cNvCxnSpPr>
            <a:cxnSpLocks/>
          </p:cNvCxnSpPr>
          <p:nvPr/>
        </p:nvCxnSpPr>
        <p:spPr>
          <a:xfrm>
            <a:off x="4131190" y="1799519"/>
            <a:ext cx="0" cy="202751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97F380B4-D401-B080-EF25-331D2B754FE1}"/>
              </a:ext>
            </a:extLst>
          </p:cNvPr>
          <p:cNvCxnSpPr>
            <a:cxnSpLocks/>
          </p:cNvCxnSpPr>
          <p:nvPr/>
        </p:nvCxnSpPr>
        <p:spPr>
          <a:xfrm>
            <a:off x="3214101" y="1799519"/>
            <a:ext cx="0" cy="325107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70A2E30E-8C7E-3394-C66F-6BF6030A7DF3}"/>
              </a:ext>
            </a:extLst>
          </p:cNvPr>
          <p:cNvCxnSpPr>
            <a:cxnSpLocks/>
          </p:cNvCxnSpPr>
          <p:nvPr/>
        </p:nvCxnSpPr>
        <p:spPr>
          <a:xfrm>
            <a:off x="5669280" y="1751903"/>
            <a:ext cx="0" cy="579947"/>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A4E3ED30-95FD-C7A8-07F1-F97B05FD96FA}"/>
              </a:ext>
            </a:extLst>
          </p:cNvPr>
          <p:cNvSpPr txBox="1"/>
          <p:nvPr/>
        </p:nvSpPr>
        <p:spPr>
          <a:xfrm rot="16200000">
            <a:off x="159101" y="3223508"/>
            <a:ext cx="4381337"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0000"/>
                </a:solidFill>
                <a:effectLst/>
                <a:uLnTx/>
                <a:uFillTx/>
                <a:latin typeface="Feature Display Regular"/>
                <a:ea typeface="+mn-ea"/>
                <a:cs typeface="+mn-cs"/>
              </a:rPr>
              <a:t>GHG Requirements &amp; Mandates</a:t>
            </a:r>
          </a:p>
        </p:txBody>
      </p:sp>
      <p:sp>
        <p:nvSpPr>
          <p:cNvPr id="50" name="TextBox 49">
            <a:extLst>
              <a:ext uri="{FF2B5EF4-FFF2-40B4-BE49-F238E27FC236}">
                <a16:creationId xmlns:a16="http://schemas.microsoft.com/office/drawing/2014/main" id="{3C5631CA-F600-EA0C-6862-1671B75FFFB0}"/>
              </a:ext>
            </a:extLst>
          </p:cNvPr>
          <p:cNvSpPr txBox="1"/>
          <p:nvPr/>
        </p:nvSpPr>
        <p:spPr>
          <a:xfrm rot="5400000">
            <a:off x="7651561" y="3342618"/>
            <a:ext cx="4381337"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70C0"/>
                </a:solidFill>
                <a:effectLst/>
                <a:uLnTx/>
                <a:uFillTx/>
                <a:latin typeface="Feature Display Regular"/>
                <a:ea typeface="+mn-ea"/>
                <a:cs typeface="+mn-cs"/>
              </a:rPr>
              <a:t>Reporting Stream Requirements</a:t>
            </a:r>
          </a:p>
        </p:txBody>
      </p:sp>
      <p:cxnSp>
        <p:nvCxnSpPr>
          <p:cNvPr id="51" name="Straight Arrow Connector 50">
            <a:extLst>
              <a:ext uri="{FF2B5EF4-FFF2-40B4-BE49-F238E27FC236}">
                <a16:creationId xmlns:a16="http://schemas.microsoft.com/office/drawing/2014/main" id="{9E70D2F9-41E1-92AB-E153-911412F317CC}"/>
              </a:ext>
            </a:extLst>
          </p:cNvPr>
          <p:cNvCxnSpPr>
            <a:cxnSpLocks/>
          </p:cNvCxnSpPr>
          <p:nvPr/>
        </p:nvCxnSpPr>
        <p:spPr>
          <a:xfrm flipV="1">
            <a:off x="6147207" y="1748815"/>
            <a:ext cx="0" cy="58303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9F659FC-5DF0-3529-7EA6-A0BFE7441EE9}"/>
              </a:ext>
            </a:extLst>
          </p:cNvPr>
          <p:cNvCxnSpPr>
            <a:cxnSpLocks/>
          </p:cNvCxnSpPr>
          <p:nvPr/>
        </p:nvCxnSpPr>
        <p:spPr>
          <a:xfrm flipV="1">
            <a:off x="4609117" y="1799519"/>
            <a:ext cx="0" cy="197159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0BCBCA6-C4EF-EC41-E55B-7522923F4CDF}"/>
              </a:ext>
            </a:extLst>
          </p:cNvPr>
          <p:cNvCxnSpPr/>
          <p:nvPr/>
        </p:nvCxnSpPr>
        <p:spPr>
          <a:xfrm>
            <a:off x="5669280" y="3272921"/>
            <a:ext cx="0" cy="564511"/>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36B1628-C1FB-E33B-EFF1-6F8AC4467CFF}"/>
              </a:ext>
            </a:extLst>
          </p:cNvPr>
          <p:cNvCxnSpPr>
            <a:cxnSpLocks/>
          </p:cNvCxnSpPr>
          <p:nvPr/>
        </p:nvCxnSpPr>
        <p:spPr>
          <a:xfrm flipV="1">
            <a:off x="6147207" y="3243994"/>
            <a:ext cx="0" cy="583035"/>
          </a:xfrm>
          <a:prstGeom prst="straightConnector1">
            <a:avLst/>
          </a:prstGeom>
          <a:ln w="381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0A8CFDB-F3CC-9382-E9D1-681EA4F9CAF1}"/>
              </a:ext>
            </a:extLst>
          </p:cNvPr>
          <p:cNvCxnSpPr>
            <a:cxnSpLocks/>
          </p:cNvCxnSpPr>
          <p:nvPr/>
        </p:nvCxnSpPr>
        <p:spPr>
          <a:xfrm>
            <a:off x="8339438" y="3272921"/>
            <a:ext cx="0" cy="1777673"/>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BE87D0A-B123-93F0-4B89-0C11C5D5204A}"/>
              </a:ext>
            </a:extLst>
          </p:cNvPr>
          <p:cNvCxnSpPr/>
          <p:nvPr/>
        </p:nvCxnSpPr>
        <p:spPr>
          <a:xfrm>
            <a:off x="5669280" y="4486083"/>
            <a:ext cx="0" cy="564511"/>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8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17DB3E-5AA1-05D4-7593-390B05E037A5}"/>
              </a:ext>
            </a:extLst>
          </p:cNvPr>
          <p:cNvSpPr>
            <a:spLocks noGrp="1"/>
          </p:cNvSpPr>
          <p:nvPr>
            <p:ph type="title"/>
          </p:nvPr>
        </p:nvSpPr>
        <p:spPr>
          <a:xfrm>
            <a:off x="365126" y="429673"/>
            <a:ext cx="9391718" cy="6089999"/>
          </a:xfrm>
        </p:spPr>
        <p:txBody>
          <a:bodyPr/>
          <a:lstStyle/>
          <a:p>
            <a:r>
              <a:rPr lang="en-US" sz="7200"/>
              <a:t>“</a:t>
            </a:r>
            <a:r>
              <a:rPr lang="en-US" sz="6000"/>
              <a:t>Mandatory reporting requirements for FRFIs will not only impact banks and insurers – but anyone who does business with a bank or insurer.</a:t>
            </a:r>
            <a:r>
              <a:rPr lang="en-US" sz="7200"/>
              <a:t>”</a:t>
            </a:r>
            <a:br>
              <a:rPr lang="en-US" sz="7200"/>
            </a:br>
            <a:br>
              <a:rPr lang="en-US" sz="2000"/>
            </a:br>
            <a:r>
              <a:rPr lang="en-US" sz="2000"/>
              <a:t>- MLT </a:t>
            </a:r>
            <a:r>
              <a:rPr lang="en-US" sz="2000" err="1"/>
              <a:t>Aikins</a:t>
            </a:r>
            <a:r>
              <a:rPr lang="en-US" sz="2000"/>
              <a:t> Law Firm</a:t>
            </a:r>
            <a:br>
              <a:rPr lang="en-US" sz="2000"/>
            </a:br>
            <a:r>
              <a:rPr lang="en-US" sz="1100"/>
              <a:t>(Western Canadian Law Firm)</a:t>
            </a:r>
            <a:endParaRPr lang="en-US" sz="7200"/>
          </a:p>
        </p:txBody>
      </p:sp>
      <p:sp>
        <p:nvSpPr>
          <p:cNvPr id="5" name="Slide Number Placeholder 4">
            <a:extLst>
              <a:ext uri="{FF2B5EF4-FFF2-40B4-BE49-F238E27FC236}">
                <a16:creationId xmlns:a16="http://schemas.microsoft.com/office/drawing/2014/main" id="{7D15BEDF-926C-0D10-DB3B-3AFD6FB43BFD}"/>
              </a:ext>
            </a:extLst>
          </p:cNvPr>
          <p:cNvSpPr>
            <a:spLocks noGrp="1"/>
          </p:cNvSpPr>
          <p:nvPr>
            <p:ph type="sldNum" sz="quarter" idx="12"/>
          </p:nvPr>
        </p:nvSpPr>
        <p:spPr/>
        <p:txBody>
          <a:bodyPr/>
          <a:lstStyle/>
          <a:p>
            <a:fld id="{A2E07C27-D086-4A87-924A-7CB315628276}" type="slidenum">
              <a:rPr lang="en-US" smtClean="0"/>
              <a:pPr/>
              <a:t>11</a:t>
            </a:fld>
            <a:endParaRPr lang="en-US"/>
          </a:p>
        </p:txBody>
      </p:sp>
    </p:spTree>
    <p:extLst>
      <p:ext uri="{BB962C8B-B14F-4D97-AF65-F5344CB8AC3E}">
        <p14:creationId xmlns:p14="http://schemas.microsoft.com/office/powerpoint/2010/main" val="544892849"/>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E57692E-2CFE-6AD3-FF35-C1936B9F2E96}"/>
              </a:ext>
            </a:extLst>
          </p:cNvPr>
          <p:cNvSpPr>
            <a:spLocks noGrp="1"/>
          </p:cNvSpPr>
          <p:nvPr>
            <p:ph type="title"/>
          </p:nvPr>
        </p:nvSpPr>
        <p:spPr/>
        <p:txBody>
          <a:bodyPr/>
          <a:lstStyle/>
          <a:p>
            <a:r>
              <a:rPr lang="en-US" dirty="0"/>
              <a:t>Reporting &amp; Alignment to Policies</a:t>
            </a:r>
          </a:p>
        </p:txBody>
      </p:sp>
      <p:sp>
        <p:nvSpPr>
          <p:cNvPr id="5" name="Slide Number Placeholder 4">
            <a:extLst>
              <a:ext uri="{FF2B5EF4-FFF2-40B4-BE49-F238E27FC236}">
                <a16:creationId xmlns:a16="http://schemas.microsoft.com/office/drawing/2014/main" id="{2156FC7F-D8B6-EE0F-39BB-04049E7C6326}"/>
              </a:ext>
            </a:extLst>
          </p:cNvPr>
          <p:cNvSpPr>
            <a:spLocks noGrp="1"/>
          </p:cNvSpPr>
          <p:nvPr>
            <p:ph type="sldNum" sz="quarter" idx="12"/>
          </p:nvPr>
        </p:nvSpPr>
        <p:spPr/>
        <p:txBody>
          <a:bodyPr/>
          <a:lstStyle/>
          <a:p>
            <a:fld id="{A2E07C27-D086-4A87-924A-7CB315628276}" type="slidenum">
              <a:rPr lang="en-US" smtClean="0"/>
              <a:pPr/>
              <a:t>12</a:t>
            </a:fld>
            <a:endParaRPr lang="en-US"/>
          </a:p>
        </p:txBody>
      </p:sp>
      <p:sp>
        <p:nvSpPr>
          <p:cNvPr id="17" name="Text Placeholder 16">
            <a:extLst>
              <a:ext uri="{FF2B5EF4-FFF2-40B4-BE49-F238E27FC236}">
                <a16:creationId xmlns:a16="http://schemas.microsoft.com/office/drawing/2014/main" id="{85025049-EEC4-451B-2CFA-200B1A45D3D6}"/>
              </a:ext>
            </a:extLst>
          </p:cNvPr>
          <p:cNvSpPr>
            <a:spLocks noGrp="1"/>
          </p:cNvSpPr>
          <p:nvPr>
            <p:ph type="body" sz="quarter" idx="13"/>
          </p:nvPr>
        </p:nvSpPr>
        <p:spPr>
          <a:xfrm>
            <a:off x="365592" y="731520"/>
            <a:ext cx="4529138" cy="344487"/>
          </a:xfrm>
        </p:spPr>
        <p:txBody>
          <a:bodyPr/>
          <a:lstStyle/>
          <a:p>
            <a:r>
              <a:rPr lang="en-US" dirty="0"/>
              <a:t>Financial Institutions</a:t>
            </a:r>
          </a:p>
        </p:txBody>
      </p:sp>
      <p:sp>
        <p:nvSpPr>
          <p:cNvPr id="24" name="Content Placeholder 23">
            <a:extLst>
              <a:ext uri="{FF2B5EF4-FFF2-40B4-BE49-F238E27FC236}">
                <a16:creationId xmlns:a16="http://schemas.microsoft.com/office/drawing/2014/main" id="{7EBCACC9-B9FB-EF1D-A8ED-B91193D58AC7}"/>
              </a:ext>
            </a:extLst>
          </p:cNvPr>
          <p:cNvSpPr>
            <a:spLocks noGrp="1"/>
          </p:cNvSpPr>
          <p:nvPr>
            <p:ph sz="half" idx="20"/>
          </p:nvPr>
        </p:nvSpPr>
        <p:spPr>
          <a:xfrm>
            <a:off x="365126" y="2072370"/>
            <a:ext cx="4869995" cy="3516939"/>
          </a:xfrm>
        </p:spPr>
        <p:txBody>
          <a:bodyPr/>
          <a:lstStyle/>
          <a:p>
            <a:pPr>
              <a:lnSpc>
                <a:spcPct val="100000"/>
              </a:lnSpc>
            </a:pPr>
            <a:r>
              <a:rPr lang="en-US" sz="2000" b="1" dirty="0">
                <a:solidFill>
                  <a:srgbClr val="000000"/>
                </a:solidFill>
                <a:latin typeface="ABC Repro" panose="020B0504030202060203" pitchFamily="34" charset="0"/>
              </a:rPr>
              <a:t>2024 </a:t>
            </a:r>
            <a:r>
              <a:rPr lang="en-US" sz="2000" dirty="0">
                <a:solidFill>
                  <a:srgbClr val="000000"/>
                </a:solidFill>
                <a:latin typeface="ABC Repro" panose="020B0504030202060203" pitchFamily="34" charset="0"/>
              </a:rPr>
              <a:t>– Disclose Scope 1 &amp; 2 emissions.</a:t>
            </a:r>
          </a:p>
          <a:p>
            <a:pPr>
              <a:spcAft>
                <a:spcPts val="0"/>
              </a:spcAft>
            </a:pPr>
            <a:r>
              <a:rPr lang="en-US" sz="2000" b="1" dirty="0">
                <a:solidFill>
                  <a:srgbClr val="FF0000"/>
                </a:solidFill>
                <a:latin typeface="ABC Repro" panose="020B0504030202060203" pitchFamily="34" charset="0"/>
              </a:rPr>
              <a:t>2025</a:t>
            </a:r>
            <a:r>
              <a:rPr lang="en-US" sz="2000" dirty="0">
                <a:solidFill>
                  <a:srgbClr val="FF0000"/>
                </a:solidFill>
                <a:latin typeface="ABC Repro" panose="020B0504030202060203" pitchFamily="34" charset="0"/>
              </a:rPr>
              <a:t> – Disclose Scope 3 emissions.</a:t>
            </a:r>
          </a:p>
          <a:p>
            <a:pPr marL="974725" lvl="3" indent="-285750">
              <a:spcAft>
                <a:spcPts val="0"/>
              </a:spcAft>
            </a:pPr>
            <a:r>
              <a:rPr lang="en-US" sz="2000" dirty="0">
                <a:solidFill>
                  <a:srgbClr val="FF0000"/>
                </a:solidFill>
                <a:latin typeface="ABC Repro" panose="020B0504030202060203" pitchFamily="34" charset="0"/>
              </a:rPr>
              <a:t>Loans &amp; Investments</a:t>
            </a:r>
          </a:p>
          <a:p>
            <a:pPr marL="974725" lvl="3" indent="-285750">
              <a:spcAft>
                <a:spcPts val="0"/>
              </a:spcAft>
            </a:pPr>
            <a:r>
              <a:rPr lang="en-US" sz="2000" dirty="0">
                <a:solidFill>
                  <a:srgbClr val="FF0000"/>
                </a:solidFill>
                <a:latin typeface="ABC Repro" panose="020B0504030202060203" pitchFamily="34" charset="0"/>
              </a:rPr>
              <a:t>Assets under management</a:t>
            </a:r>
          </a:p>
          <a:p>
            <a:pPr marL="974725" lvl="3" indent="-285750"/>
            <a:r>
              <a:rPr lang="en-US" sz="2000" dirty="0">
                <a:solidFill>
                  <a:srgbClr val="FF0000"/>
                </a:solidFill>
                <a:latin typeface="ABC Repro" panose="020B0504030202060203" pitchFamily="34" charset="0"/>
              </a:rPr>
              <a:t>Insurance-associated emissions</a:t>
            </a:r>
          </a:p>
        </p:txBody>
      </p:sp>
      <p:sp>
        <p:nvSpPr>
          <p:cNvPr id="25" name="Text Placeholder 24">
            <a:extLst>
              <a:ext uri="{FF2B5EF4-FFF2-40B4-BE49-F238E27FC236}">
                <a16:creationId xmlns:a16="http://schemas.microsoft.com/office/drawing/2014/main" id="{4102AAE6-AE44-6A8A-5D3C-472FAB988B5F}"/>
              </a:ext>
            </a:extLst>
          </p:cNvPr>
          <p:cNvSpPr>
            <a:spLocks noGrp="1"/>
          </p:cNvSpPr>
          <p:nvPr>
            <p:ph type="body" sz="quarter" idx="21"/>
          </p:nvPr>
        </p:nvSpPr>
        <p:spPr>
          <a:xfrm>
            <a:off x="365126" y="1574756"/>
            <a:ext cx="4040547" cy="344487"/>
          </a:xfrm>
        </p:spPr>
        <p:txBody>
          <a:bodyPr/>
          <a:lstStyle/>
          <a:p>
            <a:r>
              <a:rPr lang="en-US" sz="1800" b="1" dirty="0">
                <a:latin typeface="+mj-lt"/>
              </a:rPr>
              <a:t>When?</a:t>
            </a:r>
          </a:p>
        </p:txBody>
      </p:sp>
      <p:sp>
        <p:nvSpPr>
          <p:cNvPr id="4" name="Content Placeholder 21">
            <a:extLst>
              <a:ext uri="{FF2B5EF4-FFF2-40B4-BE49-F238E27FC236}">
                <a16:creationId xmlns:a16="http://schemas.microsoft.com/office/drawing/2014/main" id="{13CD1145-D222-A7DD-8B14-54B602993AC0}"/>
              </a:ext>
            </a:extLst>
          </p:cNvPr>
          <p:cNvSpPr txBox="1">
            <a:spLocks/>
          </p:cNvSpPr>
          <p:nvPr/>
        </p:nvSpPr>
        <p:spPr>
          <a:xfrm>
            <a:off x="676176" y="1993005"/>
            <a:ext cx="3171424" cy="3003682"/>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a:p>
        </p:txBody>
      </p:sp>
      <p:sp>
        <p:nvSpPr>
          <p:cNvPr id="11" name="Text Placeholder 24">
            <a:extLst>
              <a:ext uri="{FF2B5EF4-FFF2-40B4-BE49-F238E27FC236}">
                <a16:creationId xmlns:a16="http://schemas.microsoft.com/office/drawing/2014/main" id="{98EECCEC-8575-2153-D957-03DA50D55C91}"/>
              </a:ext>
            </a:extLst>
          </p:cNvPr>
          <p:cNvSpPr txBox="1">
            <a:spLocks/>
          </p:cNvSpPr>
          <p:nvPr/>
        </p:nvSpPr>
        <p:spPr>
          <a:xfrm>
            <a:off x="5546170" y="1580359"/>
            <a:ext cx="3611685" cy="344487"/>
          </a:xfrm>
          <a:prstGeom prst="rect">
            <a:avLst/>
          </a:prstGeom>
        </p:spPr>
        <p:txBody>
          <a:bodyPr vert="horz" lIns="0" tIns="0" rIns="0" bIns="45720" rtlCol="0">
            <a:noAutofit/>
          </a:bodyPr>
          <a:lstStyle>
            <a:lvl1pPr marL="0" indent="0" algn="l" defTabSz="914400" rtl="0" eaLnBrk="1" latinLnBrk="0" hangingPunct="1">
              <a:lnSpc>
                <a:spcPct val="90000"/>
              </a:lnSpc>
              <a:spcBef>
                <a:spcPts val="0"/>
              </a:spcBef>
              <a:spcAft>
                <a:spcPts val="0"/>
              </a:spcAft>
              <a:buFontTx/>
              <a:buNone/>
              <a:defRPr sz="1500" kern="1200">
                <a:solidFill>
                  <a:schemeClr val="tx1"/>
                </a:solidFill>
                <a:latin typeface="+mn-lt"/>
                <a:ea typeface="+mn-ea"/>
                <a:cs typeface="+mn-cs"/>
              </a:defRPr>
            </a:lvl1pPr>
            <a:lvl2pPr marL="225425" indent="-225425" algn="l" defTabSz="914400" rtl="0" eaLnBrk="1" latinLnBrk="0" hangingPunct="1">
              <a:lnSpc>
                <a:spcPct val="90000"/>
              </a:lnSpc>
              <a:spcBef>
                <a:spcPts val="0"/>
              </a:spcBef>
              <a:spcAft>
                <a:spcPts val="0"/>
              </a:spcAft>
              <a:buFont typeface="Arial" panose="020B0604020202020204" pitchFamily="34" charset="0"/>
              <a:buChar char="•"/>
              <a:defRPr sz="2200" kern="1200">
                <a:solidFill>
                  <a:schemeClr val="tx1"/>
                </a:solidFill>
                <a:latin typeface="+mn-lt"/>
                <a:ea typeface="+mn-ea"/>
                <a:cs typeface="+mn-cs"/>
              </a:defRPr>
            </a:lvl2pPr>
            <a:lvl3pPr marL="461963" indent="-236538" algn="l" defTabSz="914400" rtl="0" eaLnBrk="1" latinLnBrk="0" hangingPunct="1">
              <a:lnSpc>
                <a:spcPct val="90000"/>
              </a:lnSpc>
              <a:spcBef>
                <a:spcPts val="0"/>
              </a:spcBef>
              <a:spcAft>
                <a:spcPts val="0"/>
              </a:spcAft>
              <a:buFont typeface="Arial" panose="020B0604020202020204" pitchFamily="34" charset="0"/>
              <a:buChar char="•"/>
              <a:defRPr sz="2200" kern="1200">
                <a:solidFill>
                  <a:schemeClr val="tx1"/>
                </a:solidFill>
                <a:latin typeface="+mn-lt"/>
                <a:ea typeface="+mn-ea"/>
                <a:cs typeface="+mn-cs"/>
              </a:defRPr>
            </a:lvl3pPr>
            <a:lvl4pPr marL="688975" indent="-227013" algn="l" defTabSz="914400" rtl="0" eaLnBrk="1" latinLnBrk="0" hangingPunct="1">
              <a:lnSpc>
                <a:spcPct val="90000"/>
              </a:lnSpc>
              <a:spcBef>
                <a:spcPts val="0"/>
              </a:spcBef>
              <a:spcAft>
                <a:spcPts val="0"/>
              </a:spcAft>
              <a:buFont typeface="Arial" panose="020B0604020202020204" pitchFamily="34" charset="0"/>
              <a:buChar char="•"/>
              <a:defRPr sz="2200" kern="1200">
                <a:solidFill>
                  <a:schemeClr val="tx1"/>
                </a:solidFill>
                <a:latin typeface="+mn-lt"/>
                <a:ea typeface="+mn-ea"/>
                <a:cs typeface="+mn-cs"/>
              </a:defRPr>
            </a:lvl4pPr>
            <a:lvl5pPr marL="914400" indent="-225425" algn="l" defTabSz="914400" rtl="0" eaLnBrk="1" latinLnBrk="0" hangingPunct="1">
              <a:lnSpc>
                <a:spcPct val="90000"/>
              </a:lnSpc>
              <a:spcBef>
                <a:spcPts val="0"/>
              </a:spcBef>
              <a:spcAft>
                <a:spcPts val="0"/>
              </a:spcAft>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latin typeface="+mj-lt"/>
              </a:rPr>
              <a:t>How are Scopes 1, 2 &amp; 3 Measured?</a:t>
            </a:r>
          </a:p>
        </p:txBody>
      </p:sp>
      <p:sp>
        <p:nvSpPr>
          <p:cNvPr id="12" name="Text Placeholder 24">
            <a:extLst>
              <a:ext uri="{FF2B5EF4-FFF2-40B4-BE49-F238E27FC236}">
                <a16:creationId xmlns:a16="http://schemas.microsoft.com/office/drawing/2014/main" id="{37075B73-E28C-DDB3-9F34-3813A650054D}"/>
              </a:ext>
            </a:extLst>
          </p:cNvPr>
          <p:cNvSpPr txBox="1">
            <a:spLocks/>
          </p:cNvSpPr>
          <p:nvPr/>
        </p:nvSpPr>
        <p:spPr>
          <a:xfrm>
            <a:off x="6573896" y="2215184"/>
            <a:ext cx="4040548" cy="2427632"/>
          </a:xfrm>
          <a:prstGeom prst="rect">
            <a:avLst/>
          </a:prstGeom>
        </p:spPr>
        <p:txBody>
          <a:bodyPr vert="horz" lIns="0" tIns="0" rIns="0" bIns="45720" rtlCol="0">
            <a:noAutofit/>
          </a:bodyPr>
          <a:lstStyle>
            <a:lvl1pPr marL="0" indent="0" algn="l" defTabSz="914400" rtl="0" eaLnBrk="1" latinLnBrk="0" hangingPunct="1">
              <a:lnSpc>
                <a:spcPct val="90000"/>
              </a:lnSpc>
              <a:spcBef>
                <a:spcPts val="0"/>
              </a:spcBef>
              <a:spcAft>
                <a:spcPts val="0"/>
              </a:spcAft>
              <a:buFontTx/>
              <a:buNone/>
              <a:defRPr sz="1500" kern="1200">
                <a:solidFill>
                  <a:schemeClr val="tx1"/>
                </a:solidFill>
                <a:latin typeface="+mn-lt"/>
                <a:ea typeface="+mn-ea"/>
                <a:cs typeface="+mn-cs"/>
              </a:defRPr>
            </a:lvl1pPr>
            <a:lvl2pPr marL="225425" indent="-225425" algn="l" defTabSz="914400" rtl="0" eaLnBrk="1" latinLnBrk="0" hangingPunct="1">
              <a:lnSpc>
                <a:spcPct val="90000"/>
              </a:lnSpc>
              <a:spcBef>
                <a:spcPts val="0"/>
              </a:spcBef>
              <a:spcAft>
                <a:spcPts val="0"/>
              </a:spcAft>
              <a:buFont typeface="Arial" panose="020B0604020202020204" pitchFamily="34" charset="0"/>
              <a:buChar char="•"/>
              <a:defRPr sz="2200" kern="1200">
                <a:solidFill>
                  <a:schemeClr val="tx1"/>
                </a:solidFill>
                <a:latin typeface="+mn-lt"/>
                <a:ea typeface="+mn-ea"/>
                <a:cs typeface="+mn-cs"/>
              </a:defRPr>
            </a:lvl2pPr>
            <a:lvl3pPr marL="461963" indent="-236538" algn="l" defTabSz="914400" rtl="0" eaLnBrk="1" latinLnBrk="0" hangingPunct="1">
              <a:lnSpc>
                <a:spcPct val="90000"/>
              </a:lnSpc>
              <a:spcBef>
                <a:spcPts val="0"/>
              </a:spcBef>
              <a:spcAft>
                <a:spcPts val="0"/>
              </a:spcAft>
              <a:buFont typeface="Arial" panose="020B0604020202020204" pitchFamily="34" charset="0"/>
              <a:buChar char="•"/>
              <a:defRPr sz="2200" kern="1200">
                <a:solidFill>
                  <a:schemeClr val="tx1"/>
                </a:solidFill>
                <a:latin typeface="+mn-lt"/>
                <a:ea typeface="+mn-ea"/>
                <a:cs typeface="+mn-cs"/>
              </a:defRPr>
            </a:lvl3pPr>
            <a:lvl4pPr marL="688975" indent="-227013" algn="l" defTabSz="914400" rtl="0" eaLnBrk="1" latinLnBrk="0" hangingPunct="1">
              <a:lnSpc>
                <a:spcPct val="90000"/>
              </a:lnSpc>
              <a:spcBef>
                <a:spcPts val="0"/>
              </a:spcBef>
              <a:spcAft>
                <a:spcPts val="0"/>
              </a:spcAft>
              <a:buFont typeface="Arial" panose="020B0604020202020204" pitchFamily="34" charset="0"/>
              <a:buChar char="•"/>
              <a:defRPr sz="2200" kern="1200">
                <a:solidFill>
                  <a:schemeClr val="tx1"/>
                </a:solidFill>
                <a:latin typeface="+mn-lt"/>
                <a:ea typeface="+mn-ea"/>
                <a:cs typeface="+mn-cs"/>
              </a:defRPr>
            </a:lvl4pPr>
            <a:lvl5pPr marL="914400" indent="-225425" algn="l" defTabSz="914400" rtl="0" eaLnBrk="1" latinLnBrk="0" hangingPunct="1">
              <a:lnSpc>
                <a:spcPct val="90000"/>
              </a:lnSpc>
              <a:spcBef>
                <a:spcPts val="0"/>
              </a:spcBef>
              <a:spcAft>
                <a:spcPts val="0"/>
              </a:spcAft>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sz="1400">
                <a:latin typeface="ABC Repro" panose="020B0504030202060203" pitchFamily="34" charset="0"/>
              </a:rPr>
              <a:t>GHG Protocol:</a:t>
            </a:r>
          </a:p>
          <a:p>
            <a:pPr>
              <a:lnSpc>
                <a:spcPct val="100000"/>
              </a:lnSpc>
              <a:spcBef>
                <a:spcPts val="600"/>
              </a:spcBef>
            </a:pPr>
            <a:r>
              <a:rPr lang="en-US" sz="1400">
                <a:solidFill>
                  <a:schemeClr val="accent5"/>
                </a:solidFill>
                <a:latin typeface="ABC Repro" panose="020B0504030202060203" pitchFamily="34" charset="0"/>
              </a:rPr>
              <a:t>A global GHG reporting and accounting standard - updated and revised in 2015. </a:t>
            </a:r>
          </a:p>
          <a:p>
            <a:pPr>
              <a:lnSpc>
                <a:spcPct val="100000"/>
              </a:lnSpc>
            </a:pPr>
            <a:endParaRPr lang="en-US" sz="1400">
              <a:latin typeface="ABC Repro" panose="020B0504030202060203" pitchFamily="34" charset="0"/>
            </a:endParaRPr>
          </a:p>
          <a:p>
            <a:pPr>
              <a:lnSpc>
                <a:spcPct val="100000"/>
              </a:lnSpc>
            </a:pPr>
            <a:r>
              <a:rPr lang="en-US" sz="1400">
                <a:latin typeface="ABC Repro" panose="020B0504030202060203" pitchFamily="34" charset="0"/>
              </a:rPr>
              <a:t>Taskforce for Climate-Related Financial Disclosure:</a:t>
            </a:r>
          </a:p>
          <a:p>
            <a:pPr>
              <a:lnSpc>
                <a:spcPct val="100000"/>
              </a:lnSpc>
              <a:spcBef>
                <a:spcPts val="600"/>
              </a:spcBef>
            </a:pPr>
            <a:r>
              <a:rPr lang="en-US" sz="1400">
                <a:solidFill>
                  <a:schemeClr val="accent5"/>
                </a:solidFill>
                <a:latin typeface="ABC Repro" panose="020B0504030202060203" pitchFamily="34" charset="0"/>
              </a:rPr>
              <a:t>Guidelines for analysis and disclosure of climate-related financial risk and opportunity.</a:t>
            </a:r>
            <a:endParaRPr lang="en-US" sz="1400"/>
          </a:p>
        </p:txBody>
      </p:sp>
      <p:pic>
        <p:nvPicPr>
          <p:cNvPr id="3" name="Picture 2">
            <a:extLst>
              <a:ext uri="{FF2B5EF4-FFF2-40B4-BE49-F238E27FC236}">
                <a16:creationId xmlns:a16="http://schemas.microsoft.com/office/drawing/2014/main" id="{94CC15FA-EAF7-FA05-8BCE-FDC17EDEF337}"/>
              </a:ext>
            </a:extLst>
          </p:cNvPr>
          <p:cNvPicPr>
            <a:picLocks noChangeAspect="1"/>
          </p:cNvPicPr>
          <p:nvPr/>
        </p:nvPicPr>
        <p:blipFill rotWithShape="1">
          <a:blip r:embed="rId3"/>
          <a:srcRect r="4762"/>
          <a:stretch/>
        </p:blipFill>
        <p:spPr>
          <a:xfrm>
            <a:off x="5546170" y="2081163"/>
            <a:ext cx="6096000" cy="3196478"/>
          </a:xfrm>
          <a:prstGeom prst="rect">
            <a:avLst/>
          </a:prstGeom>
        </p:spPr>
      </p:pic>
    </p:spTree>
    <p:extLst>
      <p:ext uri="{BB962C8B-B14F-4D97-AF65-F5344CB8AC3E}">
        <p14:creationId xmlns:p14="http://schemas.microsoft.com/office/powerpoint/2010/main" val="4139800650"/>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17DB3E-5AA1-05D4-7593-390B05E037A5}"/>
              </a:ext>
            </a:extLst>
          </p:cNvPr>
          <p:cNvSpPr>
            <a:spLocks noGrp="1"/>
          </p:cNvSpPr>
          <p:nvPr>
            <p:ph type="title"/>
          </p:nvPr>
        </p:nvSpPr>
        <p:spPr>
          <a:xfrm>
            <a:off x="365126" y="429673"/>
            <a:ext cx="9391718" cy="6089999"/>
          </a:xfrm>
        </p:spPr>
        <p:txBody>
          <a:bodyPr/>
          <a:lstStyle/>
          <a:p>
            <a:r>
              <a:rPr lang="en-US" sz="7200"/>
              <a:t>“</a:t>
            </a:r>
            <a:r>
              <a:rPr lang="en-US" sz="6000"/>
              <a:t>We will not likely mandate reporting from our customers in the immediate future, but the default data we use to inform our reporting is penalizing compared to the real emissions across our VC.</a:t>
            </a:r>
            <a:r>
              <a:rPr lang="en-US" sz="7200"/>
              <a:t>”</a:t>
            </a:r>
            <a:br>
              <a:rPr lang="en-US" sz="7200"/>
            </a:br>
            <a:br>
              <a:rPr lang="en-US" sz="2000"/>
            </a:br>
            <a:r>
              <a:rPr lang="en-US" sz="2000"/>
              <a:t>- Michael Torrance, CSO at BMO Financial Group</a:t>
            </a:r>
            <a:endParaRPr lang="en-US" sz="7200"/>
          </a:p>
        </p:txBody>
      </p:sp>
      <p:sp>
        <p:nvSpPr>
          <p:cNvPr id="5" name="Slide Number Placeholder 4">
            <a:extLst>
              <a:ext uri="{FF2B5EF4-FFF2-40B4-BE49-F238E27FC236}">
                <a16:creationId xmlns:a16="http://schemas.microsoft.com/office/drawing/2014/main" id="{7D15BEDF-926C-0D10-DB3B-3AFD6FB43BFD}"/>
              </a:ext>
            </a:extLst>
          </p:cNvPr>
          <p:cNvSpPr>
            <a:spLocks noGrp="1"/>
          </p:cNvSpPr>
          <p:nvPr>
            <p:ph type="sldNum" sz="quarter" idx="12"/>
          </p:nvPr>
        </p:nvSpPr>
        <p:spPr/>
        <p:txBody>
          <a:bodyPr/>
          <a:lstStyle/>
          <a:p>
            <a:fld id="{A2E07C27-D086-4A87-924A-7CB315628276}" type="slidenum">
              <a:rPr lang="en-US" smtClean="0"/>
              <a:pPr/>
              <a:t>13</a:t>
            </a:fld>
            <a:endParaRPr lang="en-US"/>
          </a:p>
        </p:txBody>
      </p:sp>
    </p:spTree>
    <p:extLst>
      <p:ext uri="{BB962C8B-B14F-4D97-AF65-F5344CB8AC3E}">
        <p14:creationId xmlns:p14="http://schemas.microsoft.com/office/powerpoint/2010/main" val="3326014684"/>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D1D4D-2CEC-804D-E6C9-13516AEFF2F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EA2F89E-1267-538E-E907-6175E08182C9}"/>
              </a:ext>
            </a:extLst>
          </p:cNvPr>
          <p:cNvSpPr>
            <a:spLocks noGrp="1"/>
          </p:cNvSpPr>
          <p:nvPr>
            <p:ph type="title"/>
          </p:nvPr>
        </p:nvSpPr>
        <p:spPr>
          <a:xfrm>
            <a:off x="365125" y="428964"/>
            <a:ext cx="10686333" cy="2852737"/>
          </a:xfrm>
        </p:spPr>
        <p:txBody>
          <a:bodyPr/>
          <a:lstStyle/>
          <a:p>
            <a:pPr marL="0" indent="0"/>
            <a:r>
              <a:rPr lang="en-US" sz="7200" dirty="0"/>
              <a:t>The Extras :</a:t>
            </a:r>
            <a:br>
              <a:rPr lang="en-US" sz="7200" dirty="0"/>
            </a:br>
            <a:br>
              <a:rPr lang="en-US" sz="7200" dirty="0"/>
            </a:br>
            <a:r>
              <a:rPr lang="en-US" sz="2400" dirty="0"/>
              <a:t> </a:t>
            </a:r>
            <a:br>
              <a:rPr lang="en-US" sz="7200" dirty="0"/>
            </a:br>
            <a:r>
              <a:rPr lang="en-US" sz="7200" dirty="0"/>
              <a:t>The Dwellers Impact</a:t>
            </a:r>
            <a:br>
              <a:rPr lang="en-US" sz="7200" dirty="0"/>
            </a:br>
            <a:br>
              <a:rPr lang="en-US" sz="7200" dirty="0"/>
            </a:br>
            <a:br>
              <a:rPr lang="en-US" sz="7200" dirty="0"/>
            </a:br>
            <a:endParaRPr lang="en-US" dirty="0"/>
          </a:p>
        </p:txBody>
      </p:sp>
      <p:sp>
        <p:nvSpPr>
          <p:cNvPr id="5" name="Slide Number Placeholder 4">
            <a:extLst>
              <a:ext uri="{FF2B5EF4-FFF2-40B4-BE49-F238E27FC236}">
                <a16:creationId xmlns:a16="http://schemas.microsoft.com/office/drawing/2014/main" id="{DE03A2F6-CAC1-2C96-9686-7A2E021395AF}"/>
              </a:ext>
            </a:extLst>
          </p:cNvPr>
          <p:cNvSpPr>
            <a:spLocks noGrp="1"/>
          </p:cNvSpPr>
          <p:nvPr>
            <p:ph type="sldNum" sz="quarter" idx="12"/>
          </p:nvPr>
        </p:nvSpPr>
        <p:spPr/>
        <p:txBody>
          <a:bodyPr/>
          <a:lstStyle/>
          <a:p>
            <a:fld id="{A2E07C27-D086-4A87-924A-7CB315628276}" type="slidenum">
              <a:rPr lang="en-US" smtClean="0"/>
              <a:t>14</a:t>
            </a:fld>
            <a:endParaRPr lang="en-US" dirty="0"/>
          </a:p>
        </p:txBody>
      </p:sp>
    </p:spTree>
    <p:extLst>
      <p:ext uri="{BB962C8B-B14F-4D97-AF65-F5344CB8AC3E}">
        <p14:creationId xmlns:p14="http://schemas.microsoft.com/office/powerpoint/2010/main" val="312082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EAA29-66CA-2226-A1FE-58449F7A656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4DC793E-E3A2-5510-2D31-104F6B48B79C}"/>
              </a:ext>
            </a:extLst>
          </p:cNvPr>
          <p:cNvSpPr>
            <a:spLocks noGrp="1"/>
          </p:cNvSpPr>
          <p:nvPr>
            <p:ph type="sldNum" sz="quarter" idx="12"/>
          </p:nvPr>
        </p:nvSpPr>
        <p:spPr/>
        <p:txBody>
          <a:bodyPr/>
          <a:lstStyle/>
          <a:p>
            <a:fld id="{A2E07C27-D086-4A87-924A-7CB315628276}" type="slidenum">
              <a:rPr lang="en-US" smtClean="0"/>
              <a:t>15</a:t>
            </a:fld>
            <a:endParaRPr lang="en-US" dirty="0"/>
          </a:p>
        </p:txBody>
      </p:sp>
      <p:sp>
        <p:nvSpPr>
          <p:cNvPr id="57" name="Content Placeholder 5">
            <a:extLst>
              <a:ext uri="{FF2B5EF4-FFF2-40B4-BE49-F238E27FC236}">
                <a16:creationId xmlns:a16="http://schemas.microsoft.com/office/drawing/2014/main" id="{A9EBB901-CC9F-12C1-1A00-52AF63D28C1B}"/>
              </a:ext>
            </a:extLst>
          </p:cNvPr>
          <p:cNvSpPr txBox="1">
            <a:spLocks/>
          </p:cNvSpPr>
          <p:nvPr/>
        </p:nvSpPr>
        <p:spPr>
          <a:xfrm>
            <a:off x="275373" y="1802005"/>
            <a:ext cx="5627114" cy="2362853"/>
          </a:xfrm>
          <a:prstGeom prst="rect">
            <a:avLst/>
          </a:prstGeom>
        </p:spPr>
        <p:txBody>
          <a:bodyPr>
            <a:normAutofit lnSpcReduction="10000"/>
          </a:bodyPr>
          <a:lstStyle>
            <a:lvl1pPr marL="0" indent="0" algn="l" defTabSz="914400" rtl="0" eaLnBrk="1" latinLnBrk="0" hangingPunct="1">
              <a:lnSpc>
                <a:spcPts val="1700"/>
              </a:lnSpc>
              <a:spcBef>
                <a:spcPts val="0"/>
              </a:spcBef>
              <a:spcAft>
                <a:spcPts val="17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0" dirty="0"/>
              <a:t>End Users Dwellers</a:t>
            </a:r>
            <a:endParaRPr lang="en-CA" sz="2400" dirty="0"/>
          </a:p>
        </p:txBody>
      </p:sp>
      <p:sp>
        <p:nvSpPr>
          <p:cNvPr id="60" name="Title 30">
            <a:extLst>
              <a:ext uri="{FF2B5EF4-FFF2-40B4-BE49-F238E27FC236}">
                <a16:creationId xmlns:a16="http://schemas.microsoft.com/office/drawing/2014/main" id="{1D5CE207-DDDD-4315-9284-EC71FE67300D}"/>
              </a:ext>
            </a:extLst>
          </p:cNvPr>
          <p:cNvSpPr>
            <a:spLocks noGrp="1"/>
          </p:cNvSpPr>
          <p:nvPr>
            <p:ph type="title"/>
          </p:nvPr>
        </p:nvSpPr>
        <p:spPr>
          <a:xfrm>
            <a:off x="394941" y="4164858"/>
            <a:ext cx="5146437" cy="1033587"/>
          </a:xfrm>
        </p:spPr>
        <p:txBody>
          <a:bodyPr/>
          <a:lstStyle/>
          <a:p>
            <a:pPr>
              <a:lnSpc>
                <a:spcPct val="110000"/>
              </a:lnSpc>
              <a:spcBef>
                <a:spcPts val="600"/>
              </a:spcBef>
              <a:spcAft>
                <a:spcPts val="1200"/>
              </a:spcAft>
            </a:pPr>
            <a:r>
              <a:rPr lang="en-US" sz="2000" dirty="0"/>
              <a:t>Between 130,000 and 225,000 new homes must be built in Canada every year to reach demand.</a:t>
            </a:r>
          </a:p>
        </p:txBody>
      </p:sp>
      <p:sp>
        <p:nvSpPr>
          <p:cNvPr id="61" name="TextBox 60">
            <a:extLst>
              <a:ext uri="{FF2B5EF4-FFF2-40B4-BE49-F238E27FC236}">
                <a16:creationId xmlns:a16="http://schemas.microsoft.com/office/drawing/2014/main" id="{26757589-F467-B6A8-1BCA-BB3AA7D18888}"/>
              </a:ext>
            </a:extLst>
          </p:cNvPr>
          <p:cNvSpPr txBox="1"/>
          <p:nvPr/>
        </p:nvSpPr>
        <p:spPr>
          <a:xfrm>
            <a:off x="6542528" y="2557383"/>
            <a:ext cx="1853700" cy="707886"/>
          </a:xfrm>
          <a:prstGeom prst="rect">
            <a:avLst/>
          </a:prstGeom>
          <a:noFill/>
        </p:spPr>
        <p:txBody>
          <a:bodyPr wrap="square" rtlCol="0">
            <a:spAutoFit/>
          </a:bodyPr>
          <a:lstStyle/>
          <a:p>
            <a:r>
              <a:rPr lang="en-US" sz="2000" dirty="0">
                <a:latin typeface="+mj-lt"/>
                <a:ea typeface="+mj-ea"/>
                <a:cs typeface="Feature Deck Regular" pitchFamily="50" charset="0"/>
              </a:rPr>
              <a:t>Residential Construction</a:t>
            </a:r>
          </a:p>
        </p:txBody>
      </p:sp>
      <p:sp>
        <p:nvSpPr>
          <p:cNvPr id="62" name="TextBox 61">
            <a:extLst>
              <a:ext uri="{FF2B5EF4-FFF2-40B4-BE49-F238E27FC236}">
                <a16:creationId xmlns:a16="http://schemas.microsoft.com/office/drawing/2014/main" id="{0B4D5233-D3E1-0DC4-4EA4-B285E0B28D34}"/>
              </a:ext>
            </a:extLst>
          </p:cNvPr>
          <p:cNvSpPr txBox="1"/>
          <p:nvPr/>
        </p:nvSpPr>
        <p:spPr>
          <a:xfrm>
            <a:off x="6542528" y="3562285"/>
            <a:ext cx="1844996" cy="707886"/>
          </a:xfrm>
          <a:prstGeom prst="rect">
            <a:avLst/>
          </a:prstGeom>
          <a:noFill/>
        </p:spPr>
        <p:txBody>
          <a:bodyPr wrap="square" rtlCol="0">
            <a:spAutoFit/>
          </a:bodyPr>
          <a:lstStyle/>
          <a:p>
            <a:r>
              <a:rPr lang="en-US" sz="2000" dirty="0">
                <a:latin typeface="+mj-lt"/>
                <a:ea typeface="+mj-ea"/>
                <a:cs typeface="Feature Deck Regular" pitchFamily="50" charset="0"/>
              </a:rPr>
              <a:t>Build More with Less Impact</a:t>
            </a:r>
          </a:p>
        </p:txBody>
      </p:sp>
      <p:sp>
        <p:nvSpPr>
          <p:cNvPr id="63" name="TextBox 62">
            <a:extLst>
              <a:ext uri="{FF2B5EF4-FFF2-40B4-BE49-F238E27FC236}">
                <a16:creationId xmlns:a16="http://schemas.microsoft.com/office/drawing/2014/main" id="{3224AC5D-E3B4-82D4-F70C-6B5484ED66FD}"/>
              </a:ext>
            </a:extLst>
          </p:cNvPr>
          <p:cNvSpPr txBox="1"/>
          <p:nvPr/>
        </p:nvSpPr>
        <p:spPr>
          <a:xfrm>
            <a:off x="8692692" y="3659797"/>
            <a:ext cx="2697417" cy="481991"/>
          </a:xfrm>
          <a:prstGeom prst="rect">
            <a:avLst/>
          </a:prstGeom>
          <a:noFill/>
        </p:spPr>
        <p:txBody>
          <a:bodyPr wrap="square" rtlCol="0">
            <a:spAutoFit/>
          </a:bodyPr>
          <a:lstStyle/>
          <a:p>
            <a:pPr>
              <a:lnSpc>
                <a:spcPct val="110000"/>
              </a:lnSpc>
            </a:pPr>
            <a:r>
              <a:rPr lang="en-US" sz="1200" dirty="0">
                <a:latin typeface="IPB Repro" panose="020B0504030202060203" pitchFamily="34" charset="0"/>
              </a:rPr>
              <a:t>The (multi) million-dollar question. How do we build more with less?</a:t>
            </a:r>
            <a:endParaRPr lang="en-US" sz="1400" dirty="0">
              <a:latin typeface="IPB Repro" panose="020B0504030202060203" pitchFamily="34" charset="0"/>
            </a:endParaRPr>
          </a:p>
        </p:txBody>
      </p:sp>
      <p:sp>
        <p:nvSpPr>
          <p:cNvPr id="64" name="TextBox 63">
            <a:extLst>
              <a:ext uri="{FF2B5EF4-FFF2-40B4-BE49-F238E27FC236}">
                <a16:creationId xmlns:a16="http://schemas.microsoft.com/office/drawing/2014/main" id="{168BC28D-640C-78F3-2F39-A0BD6CBAF0FA}"/>
              </a:ext>
            </a:extLst>
          </p:cNvPr>
          <p:cNvSpPr txBox="1"/>
          <p:nvPr/>
        </p:nvSpPr>
        <p:spPr>
          <a:xfrm>
            <a:off x="8692692" y="2675556"/>
            <a:ext cx="2642185" cy="461665"/>
          </a:xfrm>
          <a:prstGeom prst="rect">
            <a:avLst/>
          </a:prstGeom>
          <a:noFill/>
        </p:spPr>
        <p:txBody>
          <a:bodyPr wrap="square" rtlCol="0">
            <a:spAutoFit/>
          </a:bodyPr>
          <a:lstStyle/>
          <a:p>
            <a:pPr algn="l"/>
            <a:r>
              <a:rPr lang="en-US" sz="1200" dirty="0">
                <a:latin typeface="IPB Repro" panose="020B0504030202060203" pitchFamily="34" charset="0"/>
              </a:rPr>
              <a:t>I</a:t>
            </a:r>
            <a:r>
              <a:rPr lang="en-US" sz="1200" b="0" i="0" u="none" strike="noStrike" baseline="0" dirty="0">
                <a:latin typeface="IPB Repro" panose="020B0504030202060203" pitchFamily="34" charset="0"/>
              </a:rPr>
              <a:t>s the highest emitting sub-sector </a:t>
            </a:r>
            <a:r>
              <a:rPr lang="en-CA" sz="1200" b="0" i="0" u="none" strike="noStrike" baseline="0" dirty="0">
                <a:latin typeface="IPB Repro" panose="020B0504030202060203" pitchFamily="34" charset="0"/>
              </a:rPr>
              <a:t>across most provinces.</a:t>
            </a:r>
            <a:endParaRPr lang="en-US" sz="900" dirty="0">
              <a:latin typeface="IPB Repro" panose="020B0504030202060203" pitchFamily="34" charset="0"/>
            </a:endParaRPr>
          </a:p>
        </p:txBody>
      </p:sp>
      <p:cxnSp>
        <p:nvCxnSpPr>
          <p:cNvPr id="65" name="Straight Connector 64">
            <a:extLst>
              <a:ext uri="{FF2B5EF4-FFF2-40B4-BE49-F238E27FC236}">
                <a16:creationId xmlns:a16="http://schemas.microsoft.com/office/drawing/2014/main" id="{5F6A3145-0C3A-3673-AA43-8DA049C7E917}"/>
              </a:ext>
            </a:extLst>
          </p:cNvPr>
          <p:cNvCxnSpPr>
            <a:cxnSpLocks/>
          </p:cNvCxnSpPr>
          <p:nvPr/>
        </p:nvCxnSpPr>
        <p:spPr>
          <a:xfrm>
            <a:off x="6551233" y="2422455"/>
            <a:ext cx="4697068" cy="0"/>
          </a:xfrm>
          <a:prstGeom prst="line">
            <a:avLst/>
          </a:prstGeom>
          <a:ln>
            <a:solidFill>
              <a:schemeClr val="accent5">
                <a:alpha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BE5968-FE6C-A913-B5E6-B0773794FAD4}"/>
              </a:ext>
            </a:extLst>
          </p:cNvPr>
          <p:cNvCxnSpPr>
            <a:cxnSpLocks/>
          </p:cNvCxnSpPr>
          <p:nvPr/>
        </p:nvCxnSpPr>
        <p:spPr>
          <a:xfrm>
            <a:off x="6551232" y="3398890"/>
            <a:ext cx="4697068" cy="0"/>
          </a:xfrm>
          <a:prstGeom prst="line">
            <a:avLst/>
          </a:prstGeom>
          <a:ln>
            <a:solidFill>
              <a:schemeClr val="accent5">
                <a:alpha val="8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A45DB01-AA22-6044-89A7-14115212F53D}"/>
              </a:ext>
            </a:extLst>
          </p:cNvPr>
          <p:cNvCxnSpPr>
            <a:cxnSpLocks/>
          </p:cNvCxnSpPr>
          <p:nvPr/>
        </p:nvCxnSpPr>
        <p:spPr>
          <a:xfrm>
            <a:off x="6542528" y="4433566"/>
            <a:ext cx="4697068" cy="0"/>
          </a:xfrm>
          <a:prstGeom prst="line">
            <a:avLst/>
          </a:prstGeom>
          <a:ln>
            <a:solidFill>
              <a:schemeClr val="accent5">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37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76AAE-2B67-77D8-ED60-95CF9D7750E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78DBE49-6090-E94E-CBA8-33A9690A6EB1}"/>
              </a:ext>
            </a:extLst>
          </p:cNvPr>
          <p:cNvSpPr>
            <a:spLocks noGrp="1"/>
          </p:cNvSpPr>
          <p:nvPr>
            <p:ph type="sldNum" sz="quarter" idx="12"/>
          </p:nvPr>
        </p:nvSpPr>
        <p:spPr/>
        <p:txBody>
          <a:bodyPr/>
          <a:lstStyle/>
          <a:p>
            <a:fld id="{A2E07C27-D086-4A87-924A-7CB315628276}" type="slidenum">
              <a:rPr lang="en-US" smtClean="0"/>
              <a:pPr/>
              <a:t>16</a:t>
            </a:fld>
            <a:endParaRPr lang="en-US" dirty="0"/>
          </a:p>
        </p:txBody>
      </p:sp>
      <p:pic>
        <p:nvPicPr>
          <p:cNvPr id="7" name="Picture 6">
            <a:extLst>
              <a:ext uri="{FF2B5EF4-FFF2-40B4-BE49-F238E27FC236}">
                <a16:creationId xmlns:a16="http://schemas.microsoft.com/office/drawing/2014/main" id="{239CAB6F-EE67-5E90-5B1C-A4072C01F0F5}"/>
              </a:ext>
            </a:extLst>
          </p:cNvPr>
          <p:cNvPicPr>
            <a:picLocks noChangeAspect="1"/>
          </p:cNvPicPr>
          <p:nvPr/>
        </p:nvPicPr>
        <p:blipFill>
          <a:blip r:embed="rId3"/>
          <a:srcRect l="2174"/>
          <a:stretch/>
        </p:blipFill>
        <p:spPr>
          <a:xfrm>
            <a:off x="1602658" y="984487"/>
            <a:ext cx="8664709" cy="5306585"/>
          </a:xfrm>
          <a:prstGeom prst="rect">
            <a:avLst/>
          </a:prstGeom>
        </p:spPr>
      </p:pic>
      <p:sp>
        <p:nvSpPr>
          <p:cNvPr id="8" name="TextBox 7">
            <a:extLst>
              <a:ext uri="{FF2B5EF4-FFF2-40B4-BE49-F238E27FC236}">
                <a16:creationId xmlns:a16="http://schemas.microsoft.com/office/drawing/2014/main" id="{458FC34F-178A-0174-C424-16371B87D5C0}"/>
              </a:ext>
            </a:extLst>
          </p:cNvPr>
          <p:cNvSpPr txBox="1"/>
          <p:nvPr/>
        </p:nvSpPr>
        <p:spPr>
          <a:xfrm>
            <a:off x="441953" y="1038180"/>
            <a:ext cx="2785019" cy="400110"/>
          </a:xfrm>
          <a:prstGeom prst="rect">
            <a:avLst/>
          </a:prstGeom>
          <a:noFill/>
        </p:spPr>
        <p:txBody>
          <a:bodyPr wrap="square" rtlCol="0" anchor="ctr">
            <a:spAutoFit/>
          </a:bodyPr>
          <a:lstStyle/>
          <a:p>
            <a:r>
              <a:rPr lang="en-US" sz="2000" dirty="0">
                <a:latin typeface="+mj-lt"/>
                <a:ea typeface="+mj-ea"/>
                <a:cs typeface="Feature Deck Regular" pitchFamily="50" charset="0"/>
              </a:rPr>
              <a:t>83% per home</a:t>
            </a:r>
          </a:p>
        </p:txBody>
      </p:sp>
      <p:sp>
        <p:nvSpPr>
          <p:cNvPr id="9" name="TextBox 8">
            <a:extLst>
              <a:ext uri="{FF2B5EF4-FFF2-40B4-BE49-F238E27FC236}">
                <a16:creationId xmlns:a16="http://schemas.microsoft.com/office/drawing/2014/main" id="{399CB51B-5482-492C-A5A3-A3B8594AFA4B}"/>
              </a:ext>
            </a:extLst>
          </p:cNvPr>
          <p:cNvSpPr txBox="1"/>
          <p:nvPr/>
        </p:nvSpPr>
        <p:spPr>
          <a:xfrm>
            <a:off x="441953" y="458773"/>
            <a:ext cx="3374955" cy="566309"/>
          </a:xfrm>
          <a:prstGeom prst="rect">
            <a:avLst/>
          </a:prstGeom>
          <a:noFill/>
        </p:spPr>
        <p:txBody>
          <a:bodyPr wrap="square" rtlCol="0">
            <a:spAutoFit/>
          </a:bodyPr>
          <a:lstStyle/>
          <a:p>
            <a:pPr>
              <a:lnSpc>
                <a:spcPct val="110000"/>
              </a:lnSpc>
            </a:pPr>
            <a:r>
              <a:rPr lang="en-US" sz="1400" dirty="0">
                <a:latin typeface="IPB Repro" panose="020B0504030202060203" pitchFamily="34" charset="0"/>
              </a:rPr>
              <a:t>Under current construction practices, Canada reduction targets must be at</a:t>
            </a:r>
          </a:p>
        </p:txBody>
      </p:sp>
      <p:sp>
        <p:nvSpPr>
          <p:cNvPr id="12" name="TextBox 11">
            <a:extLst>
              <a:ext uri="{FF2B5EF4-FFF2-40B4-BE49-F238E27FC236}">
                <a16:creationId xmlns:a16="http://schemas.microsoft.com/office/drawing/2014/main" id="{779386E3-FB79-CB21-1DE1-AD79CDFBBC64}"/>
              </a:ext>
            </a:extLst>
          </p:cNvPr>
          <p:cNvSpPr txBox="1"/>
          <p:nvPr/>
        </p:nvSpPr>
        <p:spPr>
          <a:xfrm>
            <a:off x="441953" y="1451388"/>
            <a:ext cx="2991496" cy="329321"/>
          </a:xfrm>
          <a:prstGeom prst="rect">
            <a:avLst/>
          </a:prstGeom>
          <a:noFill/>
        </p:spPr>
        <p:txBody>
          <a:bodyPr wrap="square" rtlCol="0">
            <a:spAutoFit/>
          </a:bodyPr>
          <a:lstStyle/>
          <a:p>
            <a:pPr>
              <a:lnSpc>
                <a:spcPct val="110000"/>
              </a:lnSpc>
            </a:pPr>
            <a:r>
              <a:rPr lang="en-US" sz="1400" dirty="0">
                <a:latin typeface="IPB Repro" panose="020B0504030202060203" pitchFamily="34" charset="0"/>
              </a:rPr>
              <a:t>vs the 40% reduction set today.</a:t>
            </a:r>
          </a:p>
        </p:txBody>
      </p:sp>
    </p:spTree>
    <p:extLst>
      <p:ext uri="{BB962C8B-B14F-4D97-AF65-F5344CB8AC3E}">
        <p14:creationId xmlns:p14="http://schemas.microsoft.com/office/powerpoint/2010/main" val="345975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D6401-30D5-D143-1D9A-2DF5955E7AE1}"/>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216B611-BE6E-F44F-A6CF-29B6ECC30DE4}"/>
              </a:ext>
            </a:extLst>
          </p:cNvPr>
          <p:cNvSpPr>
            <a:spLocks noGrp="1"/>
          </p:cNvSpPr>
          <p:nvPr>
            <p:ph type="sldNum" sz="quarter" idx="12"/>
          </p:nvPr>
        </p:nvSpPr>
        <p:spPr/>
        <p:txBody>
          <a:bodyPr/>
          <a:lstStyle/>
          <a:p>
            <a:fld id="{A2E07C27-D086-4A87-924A-7CB315628276}" type="slidenum">
              <a:rPr lang="en-US" smtClean="0"/>
              <a:pPr/>
              <a:t>17</a:t>
            </a:fld>
            <a:endParaRPr lang="en-US" dirty="0"/>
          </a:p>
        </p:txBody>
      </p:sp>
      <p:pic>
        <p:nvPicPr>
          <p:cNvPr id="5" name="Picture 4" descr="A diagram of a house&#10;&#10;Description automatically generated">
            <a:extLst>
              <a:ext uri="{FF2B5EF4-FFF2-40B4-BE49-F238E27FC236}">
                <a16:creationId xmlns:a16="http://schemas.microsoft.com/office/drawing/2014/main" id="{8B6BD55C-0D03-8170-57CB-9E0E20C9E277}"/>
              </a:ext>
            </a:extLst>
          </p:cNvPr>
          <p:cNvPicPr>
            <a:picLocks noChangeAspect="1"/>
          </p:cNvPicPr>
          <p:nvPr/>
        </p:nvPicPr>
        <p:blipFill>
          <a:blip r:embed="rId3">
            <a:extLst>
              <a:ext uri="{28A0092B-C50C-407E-A947-70E740481C1C}">
                <a14:useLocalDpi xmlns:a14="http://schemas.microsoft.com/office/drawing/2010/main" val="0"/>
              </a:ext>
            </a:extLst>
          </a:blip>
          <a:srcRect t="16016"/>
          <a:stretch/>
        </p:blipFill>
        <p:spPr>
          <a:xfrm>
            <a:off x="718092" y="595280"/>
            <a:ext cx="10755816" cy="5076893"/>
          </a:xfrm>
          <a:prstGeom prst="rect">
            <a:avLst/>
          </a:prstGeom>
        </p:spPr>
      </p:pic>
    </p:spTree>
    <p:extLst>
      <p:ext uri="{BB962C8B-B14F-4D97-AF65-F5344CB8AC3E}">
        <p14:creationId xmlns:p14="http://schemas.microsoft.com/office/powerpoint/2010/main" val="308522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520E4-E36D-E972-FF7F-E15EFC678CA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EC795F-C585-9B3F-BB1F-54C2BE25DC5A}"/>
              </a:ext>
            </a:extLst>
          </p:cNvPr>
          <p:cNvSpPr>
            <a:spLocks noGrp="1"/>
          </p:cNvSpPr>
          <p:nvPr>
            <p:ph type="sldNum" sz="quarter" idx="12"/>
          </p:nvPr>
        </p:nvSpPr>
        <p:spPr/>
        <p:txBody>
          <a:bodyPr/>
          <a:lstStyle/>
          <a:p>
            <a:fld id="{A2E07C27-D086-4A87-924A-7CB315628276}" type="slidenum">
              <a:rPr lang="en-US" smtClean="0"/>
              <a:t>18</a:t>
            </a:fld>
            <a:endParaRPr lang="en-US" dirty="0"/>
          </a:p>
        </p:txBody>
      </p:sp>
      <p:sp>
        <p:nvSpPr>
          <p:cNvPr id="57" name="Content Placeholder 5">
            <a:extLst>
              <a:ext uri="{FF2B5EF4-FFF2-40B4-BE49-F238E27FC236}">
                <a16:creationId xmlns:a16="http://schemas.microsoft.com/office/drawing/2014/main" id="{B802753C-47DD-81B2-9475-D1A0D437EB7A}"/>
              </a:ext>
            </a:extLst>
          </p:cNvPr>
          <p:cNvSpPr txBox="1">
            <a:spLocks/>
          </p:cNvSpPr>
          <p:nvPr/>
        </p:nvSpPr>
        <p:spPr>
          <a:xfrm>
            <a:off x="275374" y="1831825"/>
            <a:ext cx="5627114" cy="2362853"/>
          </a:xfrm>
          <a:prstGeom prst="rect">
            <a:avLst/>
          </a:prstGeom>
        </p:spPr>
        <p:txBody>
          <a:bodyPr>
            <a:normAutofit lnSpcReduction="10000"/>
          </a:bodyPr>
          <a:lstStyle>
            <a:lvl1pPr marL="0" indent="0" algn="l" defTabSz="914400" rtl="0" eaLnBrk="1" latinLnBrk="0" hangingPunct="1">
              <a:lnSpc>
                <a:spcPts val="1700"/>
              </a:lnSpc>
              <a:spcBef>
                <a:spcPts val="0"/>
              </a:spcBef>
              <a:spcAft>
                <a:spcPts val="17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0" dirty="0"/>
              <a:t>City of Vancouver</a:t>
            </a:r>
            <a:endParaRPr lang="en-CA" sz="2400" dirty="0"/>
          </a:p>
        </p:txBody>
      </p:sp>
      <p:sp>
        <p:nvSpPr>
          <p:cNvPr id="60" name="Title 30">
            <a:extLst>
              <a:ext uri="{FF2B5EF4-FFF2-40B4-BE49-F238E27FC236}">
                <a16:creationId xmlns:a16="http://schemas.microsoft.com/office/drawing/2014/main" id="{849FAE00-4165-3784-21AA-D6B9AC28555D}"/>
              </a:ext>
            </a:extLst>
          </p:cNvPr>
          <p:cNvSpPr>
            <a:spLocks noGrp="1"/>
          </p:cNvSpPr>
          <p:nvPr>
            <p:ph type="title"/>
          </p:nvPr>
        </p:nvSpPr>
        <p:spPr>
          <a:xfrm>
            <a:off x="394942" y="4194678"/>
            <a:ext cx="5146437" cy="1033587"/>
          </a:xfrm>
        </p:spPr>
        <p:txBody>
          <a:bodyPr/>
          <a:lstStyle/>
          <a:p>
            <a:pPr>
              <a:lnSpc>
                <a:spcPct val="110000"/>
              </a:lnSpc>
              <a:spcBef>
                <a:spcPts val="600"/>
              </a:spcBef>
              <a:spcAft>
                <a:spcPts val="1200"/>
              </a:spcAft>
            </a:pPr>
            <a:r>
              <a:rPr lang="en-US" sz="2000" dirty="0"/>
              <a:t>40% embodied carbon reduction by 2030.</a:t>
            </a:r>
            <a:br>
              <a:rPr lang="en-US" sz="2000" dirty="0"/>
            </a:br>
            <a:r>
              <a:rPr lang="en-US" sz="2000" dirty="0"/>
              <a:t>Additional Bylaw changes in 2027 &amp; 2030.</a:t>
            </a:r>
          </a:p>
        </p:txBody>
      </p:sp>
      <p:sp>
        <p:nvSpPr>
          <p:cNvPr id="62" name="TextBox 61">
            <a:extLst>
              <a:ext uri="{FF2B5EF4-FFF2-40B4-BE49-F238E27FC236}">
                <a16:creationId xmlns:a16="http://schemas.microsoft.com/office/drawing/2014/main" id="{175AE76F-30E0-7A40-F182-3045354D9169}"/>
              </a:ext>
            </a:extLst>
          </p:cNvPr>
          <p:cNvSpPr txBox="1"/>
          <p:nvPr/>
        </p:nvSpPr>
        <p:spPr>
          <a:xfrm>
            <a:off x="6471723" y="1730615"/>
            <a:ext cx="1666875" cy="400110"/>
          </a:xfrm>
          <a:prstGeom prst="rect">
            <a:avLst/>
          </a:prstGeom>
          <a:noFill/>
        </p:spPr>
        <p:txBody>
          <a:bodyPr wrap="square" rtlCol="0">
            <a:spAutoFit/>
          </a:bodyPr>
          <a:lstStyle/>
          <a:p>
            <a:r>
              <a:rPr lang="en-US" sz="2000" dirty="0">
                <a:latin typeface="+mj-lt"/>
                <a:ea typeface="+mj-ea"/>
                <a:cs typeface="Feature Deck Regular" pitchFamily="50" charset="0"/>
              </a:rPr>
              <a:t>January 2025</a:t>
            </a:r>
          </a:p>
        </p:txBody>
      </p:sp>
      <p:sp>
        <p:nvSpPr>
          <p:cNvPr id="63" name="TextBox 62">
            <a:extLst>
              <a:ext uri="{FF2B5EF4-FFF2-40B4-BE49-F238E27FC236}">
                <a16:creationId xmlns:a16="http://schemas.microsoft.com/office/drawing/2014/main" id="{11E968A6-0820-BF5C-DBE0-92E49210E218}"/>
              </a:ext>
            </a:extLst>
          </p:cNvPr>
          <p:cNvSpPr txBox="1"/>
          <p:nvPr/>
        </p:nvSpPr>
        <p:spPr>
          <a:xfrm>
            <a:off x="8613183" y="1597421"/>
            <a:ext cx="2555608" cy="650947"/>
          </a:xfrm>
          <a:prstGeom prst="rect">
            <a:avLst/>
          </a:prstGeom>
          <a:noFill/>
        </p:spPr>
        <p:txBody>
          <a:bodyPr wrap="square" rtlCol="0">
            <a:spAutoFit/>
          </a:bodyPr>
          <a:lstStyle/>
          <a:p>
            <a:pPr>
              <a:lnSpc>
                <a:spcPct val="110000"/>
              </a:lnSpc>
            </a:pPr>
            <a:r>
              <a:rPr lang="en-US" sz="1100" dirty="0">
                <a:latin typeface="IPB Repro" panose="020B0504030202060203" pitchFamily="34" charset="0"/>
              </a:rPr>
              <a:t>&lt; 380 kg CO2e/m2</a:t>
            </a:r>
          </a:p>
          <a:p>
            <a:pPr>
              <a:lnSpc>
                <a:spcPct val="110000"/>
              </a:lnSpc>
            </a:pPr>
            <a:r>
              <a:rPr lang="en-US" sz="1100" dirty="0">
                <a:latin typeface="IPB Repro" panose="020B0504030202060203" pitchFamily="34" charset="0"/>
              </a:rPr>
              <a:t>or</a:t>
            </a:r>
          </a:p>
          <a:p>
            <a:pPr>
              <a:lnSpc>
                <a:spcPct val="110000"/>
              </a:lnSpc>
            </a:pPr>
            <a:r>
              <a:rPr lang="en-US" sz="1100" dirty="0">
                <a:latin typeface="IPB Repro" panose="020B0504030202060203" pitchFamily="34" charset="0"/>
              </a:rPr>
              <a:t>10% reduction to baseline </a:t>
            </a:r>
          </a:p>
        </p:txBody>
      </p:sp>
      <p:cxnSp>
        <p:nvCxnSpPr>
          <p:cNvPr id="66" name="Straight Connector 65">
            <a:extLst>
              <a:ext uri="{FF2B5EF4-FFF2-40B4-BE49-F238E27FC236}">
                <a16:creationId xmlns:a16="http://schemas.microsoft.com/office/drawing/2014/main" id="{6C36873D-969F-7BDB-0160-DA8F2CD1490D}"/>
              </a:ext>
            </a:extLst>
          </p:cNvPr>
          <p:cNvCxnSpPr>
            <a:cxnSpLocks/>
          </p:cNvCxnSpPr>
          <p:nvPr/>
        </p:nvCxnSpPr>
        <p:spPr>
          <a:xfrm>
            <a:off x="6471723" y="1414716"/>
            <a:ext cx="4697068" cy="0"/>
          </a:xfrm>
          <a:prstGeom prst="line">
            <a:avLst/>
          </a:prstGeom>
          <a:ln>
            <a:solidFill>
              <a:schemeClr val="accent5">
                <a:alpha val="8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5F66ABE-5D65-0560-9F98-EA58FEF428A9}"/>
              </a:ext>
            </a:extLst>
          </p:cNvPr>
          <p:cNvCxnSpPr>
            <a:cxnSpLocks/>
          </p:cNvCxnSpPr>
          <p:nvPr/>
        </p:nvCxnSpPr>
        <p:spPr>
          <a:xfrm>
            <a:off x="6463019" y="2449392"/>
            <a:ext cx="4697068" cy="0"/>
          </a:xfrm>
          <a:prstGeom prst="line">
            <a:avLst/>
          </a:prstGeom>
          <a:ln>
            <a:solidFill>
              <a:schemeClr val="accent5">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6D63878-374A-7763-01AE-9F15363CE610}"/>
              </a:ext>
            </a:extLst>
          </p:cNvPr>
          <p:cNvSpPr txBox="1"/>
          <p:nvPr/>
        </p:nvSpPr>
        <p:spPr>
          <a:xfrm>
            <a:off x="6562639" y="2650417"/>
            <a:ext cx="4697068" cy="2843855"/>
          </a:xfrm>
          <a:prstGeom prst="rect">
            <a:avLst/>
          </a:prstGeom>
          <a:noFill/>
        </p:spPr>
        <p:txBody>
          <a:bodyPr wrap="square" rtlCol="0">
            <a:spAutoFit/>
          </a:bodyPr>
          <a:lstStyle/>
          <a:p>
            <a:r>
              <a:rPr lang="en-US" sz="1200" dirty="0">
                <a:latin typeface="IPB Repro" panose="020B0504030202060203" pitchFamily="34" charset="0"/>
              </a:rPr>
              <a:t>5-10% Reduction Common Solutions:</a:t>
            </a:r>
          </a:p>
          <a:p>
            <a:pPr marL="171450" indent="-171450">
              <a:lnSpc>
                <a:spcPct val="110000"/>
              </a:lnSpc>
              <a:buFont typeface="Arial" panose="020B0604020202020204" pitchFamily="34" charset="0"/>
              <a:buChar char="•"/>
            </a:pPr>
            <a:r>
              <a:rPr lang="en-US" sz="1200" dirty="0">
                <a:latin typeface="IPB Repro" panose="020B0504030202060203" pitchFamily="34" charset="0"/>
              </a:rPr>
              <a:t>design efficiency &amp; reduced parking (~ 10%)</a:t>
            </a:r>
          </a:p>
          <a:p>
            <a:pPr marL="171450" indent="-171450">
              <a:lnSpc>
                <a:spcPct val="110000"/>
              </a:lnSpc>
              <a:buFont typeface="Arial" panose="020B0604020202020204" pitchFamily="34" charset="0"/>
              <a:buChar char="•"/>
            </a:pPr>
            <a:r>
              <a:rPr lang="en-US" sz="1200" dirty="0">
                <a:latin typeface="IPB Repro" panose="020B0504030202060203" pitchFamily="34" charset="0"/>
              </a:rPr>
              <a:t>low-carbon concrete &amp; insulation (~ 10%)</a:t>
            </a:r>
          </a:p>
          <a:p>
            <a:pPr marL="171450" indent="-171450">
              <a:lnSpc>
                <a:spcPct val="110000"/>
              </a:lnSpc>
              <a:buFont typeface="Arial" panose="020B0604020202020204" pitchFamily="34" charset="0"/>
              <a:buChar char="•"/>
            </a:pPr>
            <a:r>
              <a:rPr lang="en-US" sz="1200" dirty="0">
                <a:latin typeface="IPB Repro" panose="020B0504030202060203" pitchFamily="34" charset="0"/>
              </a:rPr>
              <a:t>wood construction (~ 20+%)</a:t>
            </a:r>
          </a:p>
          <a:p>
            <a:r>
              <a:rPr lang="en-US" sz="1200" dirty="0">
                <a:latin typeface="IPB Repro" panose="020B0504030202060203" pitchFamily="34" charset="0"/>
              </a:rPr>
              <a:t> </a:t>
            </a:r>
          </a:p>
          <a:p>
            <a:r>
              <a:rPr lang="en-US" sz="1200" dirty="0">
                <a:latin typeface="IPB Repro" panose="020B0504030202060203" pitchFamily="34" charset="0"/>
              </a:rPr>
              <a:t>Up to 5% embodied carbon reduction for optional reporting of a selection of the following:</a:t>
            </a:r>
          </a:p>
          <a:p>
            <a:pPr marL="171450" indent="-171450">
              <a:lnSpc>
                <a:spcPct val="110000"/>
              </a:lnSpc>
              <a:buFont typeface="Arial" panose="020B0604020202020204" pitchFamily="34" charset="0"/>
              <a:buChar char="•"/>
            </a:pPr>
            <a:r>
              <a:rPr lang="en-US" sz="1200" dirty="0">
                <a:latin typeface="IPB Repro" panose="020B0504030202060203" pitchFamily="34" charset="0"/>
              </a:rPr>
              <a:t>embodied carbon of optional building elements</a:t>
            </a:r>
          </a:p>
          <a:p>
            <a:pPr marL="171450" indent="-171450">
              <a:lnSpc>
                <a:spcPct val="110000"/>
              </a:lnSpc>
              <a:buFont typeface="Arial" panose="020B0604020202020204" pitchFamily="34" charset="0"/>
              <a:buChar char="•"/>
            </a:pPr>
            <a:r>
              <a:rPr lang="en-US" sz="1200" dirty="0">
                <a:latin typeface="IPB Repro" panose="020B0504030202060203" pitchFamily="34" charset="0"/>
              </a:rPr>
              <a:t>project-specific construction process emissions (A4-A5)</a:t>
            </a:r>
          </a:p>
          <a:p>
            <a:pPr marL="171450" indent="-171450">
              <a:lnSpc>
                <a:spcPct val="110000"/>
              </a:lnSpc>
              <a:buFont typeface="Arial" panose="020B0604020202020204" pitchFamily="34" charset="0"/>
              <a:buChar char="•"/>
            </a:pPr>
            <a:r>
              <a:rPr lang="en-US" sz="1200" dirty="0">
                <a:latin typeface="IPB Repro" panose="020B0504030202060203" pitchFamily="34" charset="0"/>
              </a:rPr>
              <a:t>use of circularity practices (salvaging, design for deconstruction)</a:t>
            </a:r>
          </a:p>
          <a:p>
            <a:pPr marL="171450" indent="-171450">
              <a:lnSpc>
                <a:spcPct val="110000"/>
              </a:lnSpc>
              <a:buFont typeface="Arial" panose="020B0604020202020204" pitchFamily="34" charset="0"/>
              <a:buChar char="•"/>
            </a:pPr>
            <a:r>
              <a:rPr lang="en-US" sz="1200" dirty="0">
                <a:latin typeface="IPB Repro" panose="020B0504030202060203" pitchFamily="34" charset="0"/>
              </a:rPr>
              <a:t>use of products with sustainability, transparency, or health certifications</a:t>
            </a:r>
          </a:p>
          <a:p>
            <a:pPr marL="171450" indent="-171450">
              <a:buFont typeface="Arial" panose="020B0604020202020204" pitchFamily="34" charset="0"/>
              <a:buChar char="•"/>
            </a:pPr>
            <a:endParaRPr lang="en-US" sz="1200" dirty="0">
              <a:latin typeface="IPB Repro" panose="020B0504030202060203" pitchFamily="34" charset="0"/>
            </a:endParaRPr>
          </a:p>
        </p:txBody>
      </p:sp>
      <p:cxnSp>
        <p:nvCxnSpPr>
          <p:cNvPr id="4" name="Straight Connector 3">
            <a:extLst>
              <a:ext uri="{FF2B5EF4-FFF2-40B4-BE49-F238E27FC236}">
                <a16:creationId xmlns:a16="http://schemas.microsoft.com/office/drawing/2014/main" id="{1CF8B856-54EF-9839-532C-1D1D6FE66B69}"/>
              </a:ext>
            </a:extLst>
          </p:cNvPr>
          <p:cNvCxnSpPr>
            <a:cxnSpLocks/>
          </p:cNvCxnSpPr>
          <p:nvPr/>
        </p:nvCxnSpPr>
        <p:spPr>
          <a:xfrm>
            <a:off x="6463019" y="5383572"/>
            <a:ext cx="4697068" cy="0"/>
          </a:xfrm>
          <a:prstGeom prst="line">
            <a:avLst/>
          </a:prstGeom>
          <a:ln>
            <a:solidFill>
              <a:schemeClr val="accent5">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85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3AAA6-A3EC-D4F2-6124-756A1A8C72A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45D5B26-65F9-A32F-4FF7-5D1A0706E23A}"/>
              </a:ext>
            </a:extLst>
          </p:cNvPr>
          <p:cNvSpPr>
            <a:spLocks noGrp="1"/>
          </p:cNvSpPr>
          <p:nvPr>
            <p:ph type="title"/>
          </p:nvPr>
        </p:nvSpPr>
        <p:spPr>
          <a:xfrm>
            <a:off x="365125" y="428964"/>
            <a:ext cx="11086354" cy="2852737"/>
          </a:xfrm>
        </p:spPr>
        <p:txBody>
          <a:bodyPr/>
          <a:lstStyle/>
          <a:p>
            <a:pPr marL="0" indent="0"/>
            <a:r>
              <a:rPr lang="en-US" sz="7200" dirty="0"/>
              <a:t>The Plot Twist: </a:t>
            </a:r>
            <a:br>
              <a:rPr lang="en-US" sz="7200" dirty="0"/>
            </a:br>
            <a:br>
              <a:rPr lang="en-US" sz="7200" dirty="0"/>
            </a:br>
            <a:r>
              <a:rPr lang="en-US" sz="2400" dirty="0"/>
              <a:t> </a:t>
            </a:r>
            <a:br>
              <a:rPr lang="en-US" sz="7200" dirty="0"/>
            </a:br>
            <a:r>
              <a:rPr lang="en-US" sz="7200" dirty="0"/>
              <a:t>Adopting the right Metric</a:t>
            </a:r>
            <a:br>
              <a:rPr lang="en-US" sz="7200" dirty="0"/>
            </a:br>
            <a:endParaRPr lang="en-US" dirty="0"/>
          </a:p>
        </p:txBody>
      </p:sp>
      <p:sp>
        <p:nvSpPr>
          <p:cNvPr id="5" name="Slide Number Placeholder 4">
            <a:extLst>
              <a:ext uri="{FF2B5EF4-FFF2-40B4-BE49-F238E27FC236}">
                <a16:creationId xmlns:a16="http://schemas.microsoft.com/office/drawing/2014/main" id="{7AA7C3B5-3C26-AC35-A5A1-52ADFA41DADF}"/>
              </a:ext>
            </a:extLst>
          </p:cNvPr>
          <p:cNvSpPr>
            <a:spLocks noGrp="1"/>
          </p:cNvSpPr>
          <p:nvPr>
            <p:ph type="sldNum" sz="quarter" idx="12"/>
          </p:nvPr>
        </p:nvSpPr>
        <p:spPr/>
        <p:txBody>
          <a:bodyPr/>
          <a:lstStyle/>
          <a:p>
            <a:fld id="{A2E07C27-D086-4A87-924A-7CB315628276}" type="slidenum">
              <a:rPr lang="en-US" smtClean="0"/>
              <a:t>19</a:t>
            </a:fld>
            <a:endParaRPr lang="en-US" dirty="0"/>
          </a:p>
        </p:txBody>
      </p:sp>
    </p:spTree>
    <p:extLst>
      <p:ext uri="{BB962C8B-B14F-4D97-AF65-F5344CB8AC3E}">
        <p14:creationId xmlns:p14="http://schemas.microsoft.com/office/powerpoint/2010/main" val="376440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D1D4D-2CEC-804D-E6C9-13516AEFF2F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EA2F89E-1267-538E-E907-6175E08182C9}"/>
              </a:ext>
            </a:extLst>
          </p:cNvPr>
          <p:cNvSpPr>
            <a:spLocks noGrp="1"/>
          </p:cNvSpPr>
          <p:nvPr>
            <p:ph type="title"/>
          </p:nvPr>
        </p:nvSpPr>
        <p:spPr>
          <a:xfrm>
            <a:off x="365125" y="428964"/>
            <a:ext cx="11475403" cy="2852737"/>
          </a:xfrm>
        </p:spPr>
        <p:txBody>
          <a:bodyPr/>
          <a:lstStyle/>
          <a:p>
            <a:pPr marL="0" indent="0"/>
            <a:r>
              <a:rPr lang="en-US" sz="7200" dirty="0"/>
              <a:t>The Script: </a:t>
            </a:r>
            <a:br>
              <a:rPr lang="en-US" sz="7200" dirty="0"/>
            </a:br>
            <a:r>
              <a:rPr lang="en-US" sz="2400" dirty="0"/>
              <a:t> </a:t>
            </a:r>
            <a:br>
              <a:rPr lang="en-US" sz="7200" dirty="0"/>
            </a:br>
            <a:r>
              <a:rPr lang="en-US" sz="7200" dirty="0"/>
              <a:t>“Embodied Carbon Journey”</a:t>
            </a:r>
            <a:br>
              <a:rPr lang="en-US" sz="7200" dirty="0"/>
            </a:br>
            <a:endParaRPr lang="en-US" dirty="0"/>
          </a:p>
        </p:txBody>
      </p:sp>
      <p:sp>
        <p:nvSpPr>
          <p:cNvPr id="5" name="Slide Number Placeholder 4">
            <a:extLst>
              <a:ext uri="{FF2B5EF4-FFF2-40B4-BE49-F238E27FC236}">
                <a16:creationId xmlns:a16="http://schemas.microsoft.com/office/drawing/2014/main" id="{DE03A2F6-CAC1-2C96-9686-7A2E021395AF}"/>
              </a:ext>
            </a:extLst>
          </p:cNvPr>
          <p:cNvSpPr>
            <a:spLocks noGrp="1"/>
          </p:cNvSpPr>
          <p:nvPr>
            <p:ph type="sldNum" sz="quarter" idx="12"/>
          </p:nvPr>
        </p:nvSpPr>
        <p:spPr/>
        <p:txBody>
          <a:bodyPr/>
          <a:lstStyle/>
          <a:p>
            <a:fld id="{A2E07C27-D086-4A87-924A-7CB315628276}" type="slidenum">
              <a:rPr lang="en-US" smtClean="0"/>
              <a:t>2</a:t>
            </a:fld>
            <a:endParaRPr lang="en-US" dirty="0"/>
          </a:p>
        </p:txBody>
      </p:sp>
    </p:spTree>
    <p:extLst>
      <p:ext uri="{BB962C8B-B14F-4D97-AF65-F5344CB8AC3E}">
        <p14:creationId xmlns:p14="http://schemas.microsoft.com/office/powerpoint/2010/main" val="109517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7AAA7-FB82-8402-9ADD-311463B98B5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4EA9BF-A77E-28BA-A017-88B74884CEC1}"/>
              </a:ext>
            </a:extLst>
          </p:cNvPr>
          <p:cNvSpPr>
            <a:spLocks noGrp="1"/>
          </p:cNvSpPr>
          <p:nvPr>
            <p:ph type="sldNum" sz="quarter" idx="12"/>
          </p:nvPr>
        </p:nvSpPr>
        <p:spPr/>
        <p:txBody>
          <a:bodyPr/>
          <a:lstStyle/>
          <a:p>
            <a:fld id="{A2E07C27-D086-4A87-924A-7CB315628276}" type="slidenum">
              <a:rPr lang="en-US" smtClean="0"/>
              <a:pPr/>
              <a:t>20</a:t>
            </a:fld>
            <a:endParaRPr lang="en-US" dirty="0"/>
          </a:p>
        </p:txBody>
      </p:sp>
      <p:pic>
        <p:nvPicPr>
          <p:cNvPr id="4" name="Picture 3">
            <a:extLst>
              <a:ext uri="{FF2B5EF4-FFF2-40B4-BE49-F238E27FC236}">
                <a16:creationId xmlns:a16="http://schemas.microsoft.com/office/drawing/2014/main" id="{5043B216-EDC1-63FB-2CA4-45B3BFA2E308}"/>
              </a:ext>
            </a:extLst>
          </p:cNvPr>
          <p:cNvPicPr>
            <a:picLocks noChangeAspect="1"/>
          </p:cNvPicPr>
          <p:nvPr/>
        </p:nvPicPr>
        <p:blipFill>
          <a:blip r:embed="rId3">
            <a:extLst>
              <a:ext uri="{28A0092B-C50C-407E-A947-70E740481C1C}">
                <a14:useLocalDpi xmlns:a14="http://schemas.microsoft.com/office/drawing/2010/main" val="0"/>
              </a:ext>
            </a:extLst>
          </a:blip>
          <a:srcRect l="-11316" t="-153" r="-11586" b="119"/>
          <a:stretch/>
        </p:blipFill>
        <p:spPr>
          <a:xfrm>
            <a:off x="1115895" y="838105"/>
            <a:ext cx="9960210" cy="5513183"/>
          </a:xfrm>
          <a:prstGeom prst="rect">
            <a:avLst/>
          </a:prstGeom>
        </p:spPr>
      </p:pic>
      <p:sp>
        <p:nvSpPr>
          <p:cNvPr id="2" name="Title 10">
            <a:extLst>
              <a:ext uri="{FF2B5EF4-FFF2-40B4-BE49-F238E27FC236}">
                <a16:creationId xmlns:a16="http://schemas.microsoft.com/office/drawing/2014/main" id="{67C9BADD-85D8-52C0-D5C3-A277B1875263}"/>
              </a:ext>
            </a:extLst>
          </p:cNvPr>
          <p:cNvSpPr txBox="1">
            <a:spLocks/>
          </p:cNvSpPr>
          <p:nvPr/>
        </p:nvSpPr>
        <p:spPr>
          <a:xfrm>
            <a:off x="365126" y="386642"/>
            <a:ext cx="4529604" cy="344878"/>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2200" kern="1200">
                <a:solidFill>
                  <a:schemeClr val="tx1"/>
                </a:solidFill>
                <a:latin typeface="+mj-lt"/>
                <a:ea typeface="+mj-ea"/>
                <a:cs typeface="Feature Deck Regular" pitchFamily="50" charset="0"/>
              </a:defRPr>
            </a:lvl1pPr>
          </a:lstStyle>
          <a:p>
            <a:r>
              <a:rPr lang="en-US" dirty="0"/>
              <a:t>Carbon Impact &amp; Land Value</a:t>
            </a:r>
            <a:endParaRPr lang="en-US" b="1" dirty="0"/>
          </a:p>
        </p:txBody>
      </p:sp>
      <p:sp>
        <p:nvSpPr>
          <p:cNvPr id="3" name="Text Placeholder 11">
            <a:extLst>
              <a:ext uri="{FF2B5EF4-FFF2-40B4-BE49-F238E27FC236}">
                <a16:creationId xmlns:a16="http://schemas.microsoft.com/office/drawing/2014/main" id="{E2945D15-8ADE-C162-DABD-C254DAE94575}"/>
              </a:ext>
            </a:extLst>
          </p:cNvPr>
          <p:cNvSpPr>
            <a:spLocks noGrp="1"/>
          </p:cNvSpPr>
          <p:nvPr>
            <p:ph type="body" sz="quarter" idx="13"/>
          </p:nvPr>
        </p:nvSpPr>
        <p:spPr>
          <a:xfrm>
            <a:off x="365125" y="731838"/>
            <a:ext cx="4529138" cy="344487"/>
          </a:xfrm>
        </p:spPr>
        <p:txBody>
          <a:bodyPr/>
          <a:lstStyle/>
          <a:p>
            <a:r>
              <a:rPr lang="en-US" dirty="0"/>
              <a:t>Aligning Metrics</a:t>
            </a:r>
          </a:p>
        </p:txBody>
      </p:sp>
    </p:spTree>
    <p:extLst>
      <p:ext uri="{BB962C8B-B14F-4D97-AF65-F5344CB8AC3E}">
        <p14:creationId xmlns:p14="http://schemas.microsoft.com/office/powerpoint/2010/main" val="162499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7AAA7-FB82-8402-9ADD-311463B98B5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4EA9BF-A77E-28BA-A017-88B74884CEC1}"/>
              </a:ext>
            </a:extLst>
          </p:cNvPr>
          <p:cNvSpPr>
            <a:spLocks noGrp="1"/>
          </p:cNvSpPr>
          <p:nvPr>
            <p:ph type="sldNum" sz="quarter" idx="12"/>
          </p:nvPr>
        </p:nvSpPr>
        <p:spPr/>
        <p:txBody>
          <a:bodyPr/>
          <a:lstStyle/>
          <a:p>
            <a:fld id="{A2E07C27-D086-4A87-924A-7CB315628276}" type="slidenum">
              <a:rPr lang="en-US" smtClean="0"/>
              <a:pPr/>
              <a:t>21</a:t>
            </a:fld>
            <a:endParaRPr lang="en-US" dirty="0"/>
          </a:p>
        </p:txBody>
      </p:sp>
      <p:pic>
        <p:nvPicPr>
          <p:cNvPr id="4" name="Picture 3">
            <a:extLst>
              <a:ext uri="{FF2B5EF4-FFF2-40B4-BE49-F238E27FC236}">
                <a16:creationId xmlns:a16="http://schemas.microsoft.com/office/drawing/2014/main" id="{5043B216-EDC1-63FB-2CA4-45B3BFA2E308}"/>
              </a:ext>
            </a:extLst>
          </p:cNvPr>
          <p:cNvPicPr>
            <a:picLocks noChangeAspect="1"/>
          </p:cNvPicPr>
          <p:nvPr/>
        </p:nvPicPr>
        <p:blipFill>
          <a:blip r:embed="rId3">
            <a:extLst>
              <a:ext uri="{28A0092B-C50C-407E-A947-70E740481C1C}">
                <a14:useLocalDpi xmlns:a14="http://schemas.microsoft.com/office/drawing/2010/main" val="0"/>
              </a:ext>
            </a:extLst>
          </a:blip>
          <a:srcRect l="282" t="1135" r="298" b="537"/>
          <a:stretch/>
        </p:blipFill>
        <p:spPr>
          <a:xfrm>
            <a:off x="417310" y="1437572"/>
            <a:ext cx="11120086" cy="4486083"/>
          </a:xfrm>
          <a:prstGeom prst="rect">
            <a:avLst/>
          </a:prstGeom>
        </p:spPr>
      </p:pic>
      <p:sp>
        <p:nvSpPr>
          <p:cNvPr id="2" name="Title 10">
            <a:extLst>
              <a:ext uri="{FF2B5EF4-FFF2-40B4-BE49-F238E27FC236}">
                <a16:creationId xmlns:a16="http://schemas.microsoft.com/office/drawing/2014/main" id="{5A6B65DC-1346-9209-91CB-3C35C1967361}"/>
              </a:ext>
            </a:extLst>
          </p:cNvPr>
          <p:cNvSpPr txBox="1">
            <a:spLocks/>
          </p:cNvSpPr>
          <p:nvPr/>
        </p:nvSpPr>
        <p:spPr>
          <a:xfrm>
            <a:off x="365126" y="386642"/>
            <a:ext cx="4529604" cy="344878"/>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2200" kern="1200">
                <a:solidFill>
                  <a:schemeClr val="tx1"/>
                </a:solidFill>
                <a:latin typeface="+mj-lt"/>
                <a:ea typeface="+mj-ea"/>
                <a:cs typeface="Feature Deck Regular" pitchFamily="50" charset="0"/>
              </a:defRPr>
            </a:lvl1pPr>
          </a:lstStyle>
          <a:p>
            <a:r>
              <a:rPr lang="en-US" dirty="0"/>
              <a:t>Carbon Impact &amp; Infrastructure Value</a:t>
            </a:r>
            <a:endParaRPr lang="en-US" b="1" dirty="0"/>
          </a:p>
        </p:txBody>
      </p:sp>
      <p:sp>
        <p:nvSpPr>
          <p:cNvPr id="3" name="Text Placeholder 11">
            <a:extLst>
              <a:ext uri="{FF2B5EF4-FFF2-40B4-BE49-F238E27FC236}">
                <a16:creationId xmlns:a16="http://schemas.microsoft.com/office/drawing/2014/main" id="{244AA18F-E2F7-31F4-C0A1-0B2E053387A9}"/>
              </a:ext>
            </a:extLst>
          </p:cNvPr>
          <p:cNvSpPr>
            <a:spLocks noGrp="1"/>
          </p:cNvSpPr>
          <p:nvPr>
            <p:ph type="body" sz="quarter" idx="13"/>
          </p:nvPr>
        </p:nvSpPr>
        <p:spPr>
          <a:xfrm>
            <a:off x="365125" y="731838"/>
            <a:ext cx="4529138" cy="344487"/>
          </a:xfrm>
        </p:spPr>
        <p:txBody>
          <a:bodyPr/>
          <a:lstStyle/>
          <a:p>
            <a:r>
              <a:rPr lang="en-US" dirty="0"/>
              <a:t>Aligning Metrics</a:t>
            </a:r>
          </a:p>
        </p:txBody>
      </p:sp>
    </p:spTree>
    <p:extLst>
      <p:ext uri="{BB962C8B-B14F-4D97-AF65-F5344CB8AC3E}">
        <p14:creationId xmlns:p14="http://schemas.microsoft.com/office/powerpoint/2010/main" val="150537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7AAA7-FB82-8402-9ADD-311463B98B5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4EA9BF-A77E-28BA-A017-88B74884CEC1}"/>
              </a:ext>
            </a:extLst>
          </p:cNvPr>
          <p:cNvSpPr>
            <a:spLocks noGrp="1"/>
          </p:cNvSpPr>
          <p:nvPr>
            <p:ph type="sldNum" sz="quarter" idx="12"/>
          </p:nvPr>
        </p:nvSpPr>
        <p:spPr/>
        <p:txBody>
          <a:bodyPr/>
          <a:lstStyle/>
          <a:p>
            <a:fld id="{A2E07C27-D086-4A87-924A-7CB315628276}" type="slidenum">
              <a:rPr lang="en-US" smtClean="0"/>
              <a:pPr/>
              <a:t>22</a:t>
            </a:fld>
            <a:endParaRPr lang="en-US" dirty="0"/>
          </a:p>
        </p:txBody>
      </p:sp>
      <p:pic>
        <p:nvPicPr>
          <p:cNvPr id="4" name="Picture 3">
            <a:extLst>
              <a:ext uri="{FF2B5EF4-FFF2-40B4-BE49-F238E27FC236}">
                <a16:creationId xmlns:a16="http://schemas.microsoft.com/office/drawing/2014/main" id="{5043B216-EDC1-63FB-2CA4-45B3BFA2E308}"/>
              </a:ext>
            </a:extLst>
          </p:cNvPr>
          <p:cNvPicPr>
            <a:picLocks noChangeAspect="1"/>
          </p:cNvPicPr>
          <p:nvPr/>
        </p:nvPicPr>
        <p:blipFill>
          <a:blip r:embed="rId3">
            <a:extLst>
              <a:ext uri="{28A0092B-C50C-407E-A947-70E740481C1C}">
                <a14:useLocalDpi xmlns:a14="http://schemas.microsoft.com/office/drawing/2010/main" val="0"/>
              </a:ext>
            </a:extLst>
          </a:blip>
          <a:srcRect l="-5080" t="-8" r="-2778" b="229"/>
          <a:stretch/>
        </p:blipFill>
        <p:spPr>
          <a:xfrm>
            <a:off x="417310" y="1535762"/>
            <a:ext cx="11120086" cy="4486083"/>
          </a:xfrm>
          <a:prstGeom prst="rect">
            <a:avLst/>
          </a:prstGeom>
        </p:spPr>
      </p:pic>
      <p:sp>
        <p:nvSpPr>
          <p:cNvPr id="10" name="Title 10">
            <a:extLst>
              <a:ext uri="{FF2B5EF4-FFF2-40B4-BE49-F238E27FC236}">
                <a16:creationId xmlns:a16="http://schemas.microsoft.com/office/drawing/2014/main" id="{6C0B515A-5EED-785E-3990-DD1C5D253BF5}"/>
              </a:ext>
            </a:extLst>
          </p:cNvPr>
          <p:cNvSpPr txBox="1">
            <a:spLocks/>
          </p:cNvSpPr>
          <p:nvPr/>
        </p:nvSpPr>
        <p:spPr>
          <a:xfrm>
            <a:off x="365126" y="386642"/>
            <a:ext cx="4529604" cy="344878"/>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2200" kern="1200">
                <a:solidFill>
                  <a:schemeClr val="tx1"/>
                </a:solidFill>
                <a:latin typeface="+mj-lt"/>
                <a:ea typeface="+mj-ea"/>
                <a:cs typeface="Feature Deck Regular" pitchFamily="50" charset="0"/>
              </a:defRPr>
            </a:lvl1pPr>
          </a:lstStyle>
          <a:p>
            <a:r>
              <a:rPr lang="en-US" dirty="0"/>
              <a:t>Carbon Impact &amp; Infrastructure Value</a:t>
            </a:r>
          </a:p>
        </p:txBody>
      </p:sp>
      <p:sp>
        <p:nvSpPr>
          <p:cNvPr id="11" name="Text Placeholder 11">
            <a:extLst>
              <a:ext uri="{FF2B5EF4-FFF2-40B4-BE49-F238E27FC236}">
                <a16:creationId xmlns:a16="http://schemas.microsoft.com/office/drawing/2014/main" id="{0511E3C6-62BA-119C-1BFA-B676FDE360DF}"/>
              </a:ext>
            </a:extLst>
          </p:cNvPr>
          <p:cNvSpPr>
            <a:spLocks noGrp="1"/>
          </p:cNvSpPr>
          <p:nvPr>
            <p:ph type="body" sz="quarter" idx="13"/>
          </p:nvPr>
        </p:nvSpPr>
        <p:spPr>
          <a:xfrm>
            <a:off x="365125" y="731838"/>
            <a:ext cx="4529138" cy="344487"/>
          </a:xfrm>
        </p:spPr>
        <p:txBody>
          <a:bodyPr/>
          <a:lstStyle/>
          <a:p>
            <a:r>
              <a:rPr lang="en-US" dirty="0"/>
              <a:t>Aligning Metrics</a:t>
            </a:r>
          </a:p>
        </p:txBody>
      </p:sp>
    </p:spTree>
    <p:extLst>
      <p:ext uri="{BB962C8B-B14F-4D97-AF65-F5344CB8AC3E}">
        <p14:creationId xmlns:p14="http://schemas.microsoft.com/office/powerpoint/2010/main" val="63229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7AAA7-FB82-8402-9ADD-311463B98B5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4EA9BF-A77E-28BA-A017-88B74884CEC1}"/>
              </a:ext>
            </a:extLst>
          </p:cNvPr>
          <p:cNvSpPr>
            <a:spLocks noGrp="1"/>
          </p:cNvSpPr>
          <p:nvPr>
            <p:ph type="sldNum" sz="quarter" idx="12"/>
          </p:nvPr>
        </p:nvSpPr>
        <p:spPr/>
        <p:txBody>
          <a:bodyPr/>
          <a:lstStyle/>
          <a:p>
            <a:fld id="{A2E07C27-D086-4A87-924A-7CB315628276}" type="slidenum">
              <a:rPr lang="en-US" smtClean="0"/>
              <a:pPr/>
              <a:t>23</a:t>
            </a:fld>
            <a:endParaRPr lang="en-US" dirty="0"/>
          </a:p>
        </p:txBody>
      </p:sp>
      <p:pic>
        <p:nvPicPr>
          <p:cNvPr id="4" name="Picture 3">
            <a:extLst>
              <a:ext uri="{FF2B5EF4-FFF2-40B4-BE49-F238E27FC236}">
                <a16:creationId xmlns:a16="http://schemas.microsoft.com/office/drawing/2014/main" id="{5043B216-EDC1-63FB-2CA4-45B3BFA2E308}"/>
              </a:ext>
            </a:extLst>
          </p:cNvPr>
          <p:cNvPicPr>
            <a:picLocks noChangeAspect="1"/>
          </p:cNvPicPr>
          <p:nvPr/>
        </p:nvPicPr>
        <p:blipFill>
          <a:blip r:embed="rId3">
            <a:extLst>
              <a:ext uri="{28A0092B-C50C-407E-A947-70E740481C1C}">
                <a14:useLocalDpi xmlns:a14="http://schemas.microsoft.com/office/drawing/2010/main" val="0"/>
              </a:ext>
            </a:extLst>
          </a:blip>
          <a:srcRect l="-101" t="22271" r="1"/>
          <a:stretch/>
        </p:blipFill>
        <p:spPr>
          <a:xfrm>
            <a:off x="1517863" y="1841073"/>
            <a:ext cx="9156274" cy="3939481"/>
          </a:xfrm>
          <a:prstGeom prst="rect">
            <a:avLst/>
          </a:prstGeom>
        </p:spPr>
      </p:pic>
      <p:sp>
        <p:nvSpPr>
          <p:cNvPr id="3" name="Title 10">
            <a:extLst>
              <a:ext uri="{FF2B5EF4-FFF2-40B4-BE49-F238E27FC236}">
                <a16:creationId xmlns:a16="http://schemas.microsoft.com/office/drawing/2014/main" id="{1A08C1C4-DF44-7F5D-2863-36C6281BECE7}"/>
              </a:ext>
            </a:extLst>
          </p:cNvPr>
          <p:cNvSpPr txBox="1">
            <a:spLocks/>
          </p:cNvSpPr>
          <p:nvPr/>
        </p:nvSpPr>
        <p:spPr>
          <a:xfrm>
            <a:off x="365126" y="386642"/>
            <a:ext cx="4529604" cy="344878"/>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2200" kern="1200">
                <a:solidFill>
                  <a:schemeClr val="tx1"/>
                </a:solidFill>
                <a:latin typeface="+mj-lt"/>
                <a:ea typeface="+mj-ea"/>
                <a:cs typeface="Feature Deck Regular" pitchFamily="50" charset="0"/>
              </a:defRPr>
            </a:lvl1pPr>
          </a:lstStyle>
          <a:p>
            <a:r>
              <a:rPr lang="en-US" dirty="0"/>
              <a:t>Carbon Impact &amp; Density</a:t>
            </a:r>
          </a:p>
        </p:txBody>
      </p:sp>
      <p:sp>
        <p:nvSpPr>
          <p:cNvPr id="5" name="Text Placeholder 11">
            <a:extLst>
              <a:ext uri="{FF2B5EF4-FFF2-40B4-BE49-F238E27FC236}">
                <a16:creationId xmlns:a16="http://schemas.microsoft.com/office/drawing/2014/main" id="{F3D3405F-26C6-72CD-A1DF-700B30541B0D}"/>
              </a:ext>
            </a:extLst>
          </p:cNvPr>
          <p:cNvSpPr>
            <a:spLocks noGrp="1"/>
          </p:cNvSpPr>
          <p:nvPr>
            <p:ph type="body" sz="quarter" idx="13"/>
          </p:nvPr>
        </p:nvSpPr>
        <p:spPr>
          <a:xfrm>
            <a:off x="365125" y="731838"/>
            <a:ext cx="4529138" cy="344487"/>
          </a:xfrm>
        </p:spPr>
        <p:txBody>
          <a:bodyPr/>
          <a:lstStyle/>
          <a:p>
            <a:r>
              <a:rPr lang="en-US" dirty="0"/>
              <a:t>Aligning Metrics</a:t>
            </a:r>
          </a:p>
        </p:txBody>
      </p:sp>
    </p:spTree>
    <p:extLst>
      <p:ext uri="{BB962C8B-B14F-4D97-AF65-F5344CB8AC3E}">
        <p14:creationId xmlns:p14="http://schemas.microsoft.com/office/powerpoint/2010/main" val="129213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3AAA6-A3EC-D4F2-6124-756A1A8C72A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45D5B26-65F9-A32F-4FF7-5D1A0706E23A}"/>
              </a:ext>
            </a:extLst>
          </p:cNvPr>
          <p:cNvSpPr>
            <a:spLocks noGrp="1"/>
          </p:cNvSpPr>
          <p:nvPr>
            <p:ph type="title"/>
          </p:nvPr>
        </p:nvSpPr>
        <p:spPr>
          <a:xfrm>
            <a:off x="365125" y="428964"/>
            <a:ext cx="11086354" cy="2852737"/>
          </a:xfrm>
        </p:spPr>
        <p:txBody>
          <a:bodyPr/>
          <a:lstStyle/>
          <a:p>
            <a:pPr marL="0" indent="0"/>
            <a:r>
              <a:rPr lang="en-US" sz="7200" dirty="0"/>
              <a:t>Whodunit: </a:t>
            </a:r>
            <a:br>
              <a:rPr lang="en-US" sz="7200" dirty="0"/>
            </a:br>
            <a:br>
              <a:rPr lang="en-US" sz="7200" dirty="0"/>
            </a:br>
            <a:r>
              <a:rPr lang="en-US" sz="2400" dirty="0"/>
              <a:t> </a:t>
            </a:r>
            <a:br>
              <a:rPr lang="en-US" sz="7200" dirty="0"/>
            </a:br>
            <a:r>
              <a:rPr lang="en-US" sz="7200" dirty="0"/>
              <a:t>Aligning Stakeholders Values</a:t>
            </a:r>
            <a:br>
              <a:rPr lang="en-US" sz="7200" dirty="0"/>
            </a:br>
            <a:endParaRPr lang="en-US" dirty="0"/>
          </a:p>
        </p:txBody>
      </p:sp>
      <p:sp>
        <p:nvSpPr>
          <p:cNvPr id="5" name="Slide Number Placeholder 4">
            <a:extLst>
              <a:ext uri="{FF2B5EF4-FFF2-40B4-BE49-F238E27FC236}">
                <a16:creationId xmlns:a16="http://schemas.microsoft.com/office/drawing/2014/main" id="{7AA7C3B5-3C26-AC35-A5A1-52ADFA41DADF}"/>
              </a:ext>
            </a:extLst>
          </p:cNvPr>
          <p:cNvSpPr>
            <a:spLocks noGrp="1"/>
          </p:cNvSpPr>
          <p:nvPr>
            <p:ph type="sldNum" sz="quarter" idx="12"/>
          </p:nvPr>
        </p:nvSpPr>
        <p:spPr/>
        <p:txBody>
          <a:bodyPr/>
          <a:lstStyle/>
          <a:p>
            <a:fld id="{A2E07C27-D086-4A87-924A-7CB315628276}" type="slidenum">
              <a:rPr lang="en-US" smtClean="0"/>
              <a:t>24</a:t>
            </a:fld>
            <a:endParaRPr lang="en-US" dirty="0"/>
          </a:p>
        </p:txBody>
      </p:sp>
    </p:spTree>
    <p:extLst>
      <p:ext uri="{BB962C8B-B14F-4D97-AF65-F5344CB8AC3E}">
        <p14:creationId xmlns:p14="http://schemas.microsoft.com/office/powerpoint/2010/main" val="284305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7AAA7-FB82-8402-9ADD-311463B98B5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4EA9BF-A77E-28BA-A017-88B74884CEC1}"/>
              </a:ext>
            </a:extLst>
          </p:cNvPr>
          <p:cNvSpPr>
            <a:spLocks noGrp="1"/>
          </p:cNvSpPr>
          <p:nvPr>
            <p:ph type="sldNum" sz="quarter" idx="12"/>
          </p:nvPr>
        </p:nvSpPr>
        <p:spPr/>
        <p:txBody>
          <a:bodyPr/>
          <a:lstStyle/>
          <a:p>
            <a:fld id="{A2E07C27-D086-4A87-924A-7CB315628276}" type="slidenum">
              <a:rPr lang="en-US" smtClean="0"/>
              <a:pPr/>
              <a:t>25</a:t>
            </a:fld>
            <a:endParaRPr lang="en-US" dirty="0"/>
          </a:p>
        </p:txBody>
      </p:sp>
      <p:sp>
        <p:nvSpPr>
          <p:cNvPr id="5" name="Title 10">
            <a:extLst>
              <a:ext uri="{FF2B5EF4-FFF2-40B4-BE49-F238E27FC236}">
                <a16:creationId xmlns:a16="http://schemas.microsoft.com/office/drawing/2014/main" id="{DF4616BD-B569-BC87-8555-EAED07F16C38}"/>
              </a:ext>
            </a:extLst>
          </p:cNvPr>
          <p:cNvSpPr txBox="1">
            <a:spLocks/>
          </p:cNvSpPr>
          <p:nvPr/>
        </p:nvSpPr>
        <p:spPr>
          <a:xfrm>
            <a:off x="365126" y="386642"/>
            <a:ext cx="4529604" cy="344878"/>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2200" kern="1200">
                <a:solidFill>
                  <a:schemeClr val="tx1"/>
                </a:solidFill>
                <a:latin typeface="+mj-lt"/>
                <a:ea typeface="+mj-ea"/>
                <a:cs typeface="Feature Deck Regular" pitchFamily="50" charset="0"/>
              </a:defRPr>
            </a:lvl1pPr>
          </a:lstStyle>
          <a:p>
            <a:r>
              <a:rPr lang="en-US" dirty="0"/>
              <a:t>Carbon Impact vs Dweller Value</a:t>
            </a:r>
          </a:p>
        </p:txBody>
      </p:sp>
      <p:sp>
        <p:nvSpPr>
          <p:cNvPr id="7" name="Text Placeholder 11">
            <a:extLst>
              <a:ext uri="{FF2B5EF4-FFF2-40B4-BE49-F238E27FC236}">
                <a16:creationId xmlns:a16="http://schemas.microsoft.com/office/drawing/2014/main" id="{04E74CBE-7BF3-C866-08D3-1B75B7A866B5}"/>
              </a:ext>
            </a:extLst>
          </p:cNvPr>
          <p:cNvSpPr>
            <a:spLocks noGrp="1"/>
          </p:cNvSpPr>
          <p:nvPr>
            <p:ph type="body" sz="quarter" idx="13"/>
          </p:nvPr>
        </p:nvSpPr>
        <p:spPr>
          <a:xfrm>
            <a:off x="365125" y="731838"/>
            <a:ext cx="4529138" cy="344487"/>
          </a:xfrm>
        </p:spPr>
        <p:txBody>
          <a:bodyPr/>
          <a:lstStyle/>
          <a:p>
            <a:r>
              <a:rPr lang="en-US" dirty="0"/>
              <a:t>Value, Value, Value</a:t>
            </a:r>
          </a:p>
        </p:txBody>
      </p:sp>
      <p:pic>
        <p:nvPicPr>
          <p:cNvPr id="1026" name="Picture 2">
            <a:extLst>
              <a:ext uri="{FF2B5EF4-FFF2-40B4-BE49-F238E27FC236}">
                <a16:creationId xmlns:a16="http://schemas.microsoft.com/office/drawing/2014/main" id="{2C72CEC0-320A-25A4-A61E-2187E0B969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0" t="3394" r="1717" b="17732"/>
          <a:stretch/>
        </p:blipFill>
        <p:spPr bwMode="auto">
          <a:xfrm>
            <a:off x="2489025" y="1076325"/>
            <a:ext cx="7213950" cy="52147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29BEF90-A539-32D9-63A5-EA51E24FFB03}"/>
              </a:ext>
            </a:extLst>
          </p:cNvPr>
          <p:cNvSpPr/>
          <p:nvPr/>
        </p:nvSpPr>
        <p:spPr>
          <a:xfrm>
            <a:off x="2489025" y="2565230"/>
            <a:ext cx="7121380" cy="2332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7B750614-F88C-707D-0700-2771D7401569}"/>
              </a:ext>
            </a:extLst>
          </p:cNvPr>
          <p:cNvSpPr/>
          <p:nvPr/>
        </p:nvSpPr>
        <p:spPr>
          <a:xfrm>
            <a:off x="2489025" y="2989090"/>
            <a:ext cx="7121380" cy="2332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58AF81E8-E16D-80CD-BC57-E688102689A5}"/>
              </a:ext>
            </a:extLst>
          </p:cNvPr>
          <p:cNvSpPr/>
          <p:nvPr/>
        </p:nvSpPr>
        <p:spPr>
          <a:xfrm>
            <a:off x="2489025" y="5658937"/>
            <a:ext cx="7121380" cy="2332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2048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7AAA7-FB82-8402-9ADD-311463B98B5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4EA9BF-A77E-28BA-A017-88B74884CEC1}"/>
              </a:ext>
            </a:extLst>
          </p:cNvPr>
          <p:cNvSpPr>
            <a:spLocks noGrp="1"/>
          </p:cNvSpPr>
          <p:nvPr>
            <p:ph type="sldNum" sz="quarter" idx="12"/>
          </p:nvPr>
        </p:nvSpPr>
        <p:spPr/>
        <p:txBody>
          <a:bodyPr/>
          <a:lstStyle/>
          <a:p>
            <a:fld id="{A2E07C27-D086-4A87-924A-7CB315628276}" type="slidenum">
              <a:rPr lang="en-US" smtClean="0"/>
              <a:pPr/>
              <a:t>26</a:t>
            </a:fld>
            <a:endParaRPr lang="en-US" dirty="0"/>
          </a:p>
        </p:txBody>
      </p:sp>
      <p:pic>
        <p:nvPicPr>
          <p:cNvPr id="4" name="Picture 3">
            <a:extLst>
              <a:ext uri="{FF2B5EF4-FFF2-40B4-BE49-F238E27FC236}">
                <a16:creationId xmlns:a16="http://schemas.microsoft.com/office/drawing/2014/main" id="{5043B216-EDC1-63FB-2CA4-45B3BFA2E308}"/>
              </a:ext>
            </a:extLst>
          </p:cNvPr>
          <p:cNvPicPr>
            <a:picLocks noChangeAspect="1"/>
          </p:cNvPicPr>
          <p:nvPr/>
        </p:nvPicPr>
        <p:blipFill>
          <a:blip r:embed="rId3">
            <a:extLst>
              <a:ext uri="{28A0092B-C50C-407E-A947-70E740481C1C}">
                <a14:useLocalDpi xmlns:a14="http://schemas.microsoft.com/office/drawing/2010/main" val="0"/>
              </a:ext>
            </a:extLst>
          </a:blip>
          <a:srcRect l="1053" t="1586" b="1111"/>
          <a:stretch/>
        </p:blipFill>
        <p:spPr>
          <a:xfrm>
            <a:off x="1382233" y="1327696"/>
            <a:ext cx="5326411" cy="4963376"/>
          </a:xfrm>
          <a:prstGeom prst="rect">
            <a:avLst/>
          </a:prstGeom>
        </p:spPr>
      </p:pic>
      <p:sp>
        <p:nvSpPr>
          <p:cNvPr id="5" name="Title 10">
            <a:extLst>
              <a:ext uri="{FF2B5EF4-FFF2-40B4-BE49-F238E27FC236}">
                <a16:creationId xmlns:a16="http://schemas.microsoft.com/office/drawing/2014/main" id="{DF4616BD-B569-BC87-8555-EAED07F16C38}"/>
              </a:ext>
            </a:extLst>
          </p:cNvPr>
          <p:cNvSpPr txBox="1">
            <a:spLocks/>
          </p:cNvSpPr>
          <p:nvPr/>
        </p:nvSpPr>
        <p:spPr>
          <a:xfrm>
            <a:off x="365126" y="386642"/>
            <a:ext cx="4529604" cy="344878"/>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2200" kern="1200">
                <a:solidFill>
                  <a:schemeClr val="tx1"/>
                </a:solidFill>
                <a:latin typeface="+mj-lt"/>
                <a:ea typeface="+mj-ea"/>
                <a:cs typeface="Feature Deck Regular" pitchFamily="50" charset="0"/>
              </a:defRPr>
            </a:lvl1pPr>
          </a:lstStyle>
          <a:p>
            <a:r>
              <a:rPr lang="en-US" dirty="0"/>
              <a:t>Carbon Impact &amp; Dweller Value</a:t>
            </a:r>
          </a:p>
        </p:txBody>
      </p:sp>
      <p:sp>
        <p:nvSpPr>
          <p:cNvPr id="7" name="Text Placeholder 11">
            <a:extLst>
              <a:ext uri="{FF2B5EF4-FFF2-40B4-BE49-F238E27FC236}">
                <a16:creationId xmlns:a16="http://schemas.microsoft.com/office/drawing/2014/main" id="{04E74CBE-7BF3-C866-08D3-1B75B7A866B5}"/>
              </a:ext>
            </a:extLst>
          </p:cNvPr>
          <p:cNvSpPr>
            <a:spLocks noGrp="1"/>
          </p:cNvSpPr>
          <p:nvPr>
            <p:ph type="body" sz="quarter" idx="13"/>
          </p:nvPr>
        </p:nvSpPr>
        <p:spPr>
          <a:xfrm>
            <a:off x="365125" y="731838"/>
            <a:ext cx="4529138" cy="344487"/>
          </a:xfrm>
        </p:spPr>
        <p:txBody>
          <a:bodyPr/>
          <a:lstStyle/>
          <a:p>
            <a:r>
              <a:rPr lang="en-US" dirty="0"/>
              <a:t>Aligning Metrics</a:t>
            </a:r>
          </a:p>
        </p:txBody>
      </p:sp>
      <p:sp>
        <p:nvSpPr>
          <p:cNvPr id="10" name="Content Placeholder 12">
            <a:extLst>
              <a:ext uri="{FF2B5EF4-FFF2-40B4-BE49-F238E27FC236}">
                <a16:creationId xmlns:a16="http://schemas.microsoft.com/office/drawing/2014/main" id="{706FAD69-6DBB-9998-9ABF-E944236EA01C}"/>
              </a:ext>
            </a:extLst>
          </p:cNvPr>
          <p:cNvSpPr>
            <a:spLocks noGrp="1"/>
          </p:cNvSpPr>
          <p:nvPr>
            <p:ph sz="half" idx="14"/>
          </p:nvPr>
        </p:nvSpPr>
        <p:spPr>
          <a:xfrm>
            <a:off x="6516831" y="917168"/>
            <a:ext cx="4292936" cy="57450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Dweller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12" name="Content Placeholder 12">
            <a:extLst>
              <a:ext uri="{FF2B5EF4-FFF2-40B4-BE49-F238E27FC236}">
                <a16:creationId xmlns:a16="http://schemas.microsoft.com/office/drawing/2014/main" id="{C57BDEC6-9DD5-3467-6C1C-C8DA60ED15EC}"/>
              </a:ext>
            </a:extLst>
          </p:cNvPr>
          <p:cNvSpPr txBox="1">
            <a:spLocks/>
          </p:cNvSpPr>
          <p:nvPr/>
        </p:nvSpPr>
        <p:spPr>
          <a:xfrm>
            <a:off x="4230089" y="917168"/>
            <a:ext cx="4292936" cy="4194120"/>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sz="1600" b="1" dirty="0"/>
              <a:t>Carbon Value</a:t>
            </a:r>
          </a:p>
          <a:p>
            <a:pPr>
              <a:lnSpc>
                <a:spcPct val="100000"/>
              </a:lnSpc>
              <a:spcAft>
                <a:spcPts val="0"/>
              </a:spcAft>
              <a:defRPr/>
            </a:pPr>
            <a:endParaRPr lang="en-US" sz="1600" b="1" dirty="0"/>
          </a:p>
        </p:txBody>
      </p:sp>
      <p:sp>
        <p:nvSpPr>
          <p:cNvPr id="13" name="Content Placeholder 12">
            <a:extLst>
              <a:ext uri="{FF2B5EF4-FFF2-40B4-BE49-F238E27FC236}">
                <a16:creationId xmlns:a16="http://schemas.microsoft.com/office/drawing/2014/main" id="{49078A10-10CE-1E15-5A7E-26A17A911D50}"/>
              </a:ext>
            </a:extLst>
          </p:cNvPr>
          <p:cNvSpPr txBox="1">
            <a:spLocks/>
          </p:cNvSpPr>
          <p:nvPr/>
        </p:nvSpPr>
        <p:spPr>
          <a:xfrm>
            <a:off x="7001646" y="1505910"/>
            <a:ext cx="730863" cy="433354"/>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sz="1600" dirty="0">
                <a:latin typeface="Arial" panose="020B0604020202020204" pitchFamily="34" charset="0"/>
                <a:cs typeface="Arial" panose="020B0604020202020204" pitchFamily="34" charset="0"/>
              </a:rPr>
              <a:t>30%</a:t>
            </a:r>
          </a:p>
          <a:p>
            <a:pPr>
              <a:lnSpc>
                <a:spcPct val="100000"/>
              </a:lnSpc>
              <a:spcAft>
                <a:spcPts val="0"/>
              </a:spcAft>
              <a:defRPr/>
            </a:pPr>
            <a:endParaRPr lang="en-US" sz="1600" dirty="0">
              <a:latin typeface="Arial" panose="020B0604020202020204" pitchFamily="34" charset="0"/>
              <a:cs typeface="Arial" panose="020B0604020202020204" pitchFamily="34" charset="0"/>
            </a:endParaRPr>
          </a:p>
        </p:txBody>
      </p:sp>
      <p:sp>
        <p:nvSpPr>
          <p:cNvPr id="14" name="Content Placeholder 12">
            <a:extLst>
              <a:ext uri="{FF2B5EF4-FFF2-40B4-BE49-F238E27FC236}">
                <a16:creationId xmlns:a16="http://schemas.microsoft.com/office/drawing/2014/main" id="{2045E40F-F1B8-764A-FF0E-9CCEA413F3AE}"/>
              </a:ext>
            </a:extLst>
          </p:cNvPr>
          <p:cNvSpPr txBox="1">
            <a:spLocks/>
          </p:cNvSpPr>
          <p:nvPr/>
        </p:nvSpPr>
        <p:spPr>
          <a:xfrm>
            <a:off x="7001647" y="1799546"/>
            <a:ext cx="730862" cy="433354"/>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sz="1600" dirty="0">
                <a:latin typeface="Arial" panose="020B0604020202020204" pitchFamily="34" charset="0"/>
                <a:cs typeface="Arial" panose="020B0604020202020204" pitchFamily="34" charset="0"/>
              </a:rPr>
              <a:t>20%</a:t>
            </a:r>
          </a:p>
          <a:p>
            <a:pPr>
              <a:lnSpc>
                <a:spcPct val="100000"/>
              </a:lnSpc>
              <a:spcAft>
                <a:spcPts val="0"/>
              </a:spcAft>
              <a:defRPr/>
            </a:pPr>
            <a:endParaRPr lang="en-US" sz="1600" dirty="0">
              <a:latin typeface="Arial" panose="020B0604020202020204" pitchFamily="34" charset="0"/>
              <a:cs typeface="Arial" panose="020B0604020202020204" pitchFamily="34" charset="0"/>
            </a:endParaRPr>
          </a:p>
        </p:txBody>
      </p:sp>
      <p:sp>
        <p:nvSpPr>
          <p:cNvPr id="15" name="Content Placeholder 12">
            <a:extLst>
              <a:ext uri="{FF2B5EF4-FFF2-40B4-BE49-F238E27FC236}">
                <a16:creationId xmlns:a16="http://schemas.microsoft.com/office/drawing/2014/main" id="{61B7341F-822A-E875-20C5-A64F35944043}"/>
              </a:ext>
            </a:extLst>
          </p:cNvPr>
          <p:cNvSpPr txBox="1">
            <a:spLocks/>
          </p:cNvSpPr>
          <p:nvPr/>
        </p:nvSpPr>
        <p:spPr>
          <a:xfrm>
            <a:off x="7001647" y="2093182"/>
            <a:ext cx="589714" cy="433354"/>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sz="1600" dirty="0">
                <a:latin typeface="Arial" panose="020B0604020202020204" pitchFamily="34" charset="0"/>
                <a:cs typeface="Arial" panose="020B0604020202020204" pitchFamily="34" charset="0"/>
              </a:rPr>
              <a:t>15%</a:t>
            </a:r>
          </a:p>
          <a:p>
            <a:pPr>
              <a:lnSpc>
                <a:spcPct val="100000"/>
              </a:lnSpc>
              <a:spcAft>
                <a:spcPts val="0"/>
              </a:spcAft>
              <a:defRPr/>
            </a:pPr>
            <a:endParaRPr lang="en-US" sz="1600" dirty="0">
              <a:latin typeface="Arial" panose="020B0604020202020204" pitchFamily="34" charset="0"/>
              <a:cs typeface="Arial" panose="020B0604020202020204" pitchFamily="34" charset="0"/>
            </a:endParaRPr>
          </a:p>
        </p:txBody>
      </p:sp>
      <p:sp>
        <p:nvSpPr>
          <p:cNvPr id="16" name="Content Placeholder 12">
            <a:extLst>
              <a:ext uri="{FF2B5EF4-FFF2-40B4-BE49-F238E27FC236}">
                <a16:creationId xmlns:a16="http://schemas.microsoft.com/office/drawing/2014/main" id="{5AF0FE60-E3CC-1C2C-744D-6B9BF5A5DF15}"/>
              </a:ext>
            </a:extLst>
          </p:cNvPr>
          <p:cNvSpPr txBox="1">
            <a:spLocks/>
          </p:cNvSpPr>
          <p:nvPr/>
        </p:nvSpPr>
        <p:spPr>
          <a:xfrm>
            <a:off x="7001647" y="2437988"/>
            <a:ext cx="379490" cy="433354"/>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sz="1600" dirty="0">
                <a:solidFill>
                  <a:srgbClr val="FF0000"/>
                </a:solidFill>
                <a:highlight>
                  <a:srgbClr val="FFFF00"/>
                </a:highlight>
                <a:latin typeface="Arial" panose="020B0604020202020204" pitchFamily="34" charset="0"/>
                <a:cs typeface="Arial" panose="020B0604020202020204" pitchFamily="34" charset="0"/>
              </a:rPr>
              <a:t>0%</a:t>
            </a:r>
          </a:p>
          <a:p>
            <a:pPr>
              <a:lnSpc>
                <a:spcPct val="100000"/>
              </a:lnSpc>
              <a:spcAft>
                <a:spcPts val="0"/>
              </a:spcAft>
              <a:defRPr/>
            </a:pPr>
            <a:endParaRPr lang="en-US" sz="1600" dirty="0">
              <a:solidFill>
                <a:srgbClr val="FF0000"/>
              </a:solidFill>
              <a:latin typeface="Arial" panose="020B0604020202020204" pitchFamily="34" charset="0"/>
              <a:cs typeface="Arial" panose="020B0604020202020204" pitchFamily="34" charset="0"/>
            </a:endParaRPr>
          </a:p>
        </p:txBody>
      </p:sp>
      <p:sp>
        <p:nvSpPr>
          <p:cNvPr id="17" name="Content Placeholder 12">
            <a:extLst>
              <a:ext uri="{FF2B5EF4-FFF2-40B4-BE49-F238E27FC236}">
                <a16:creationId xmlns:a16="http://schemas.microsoft.com/office/drawing/2014/main" id="{5E8A8A5A-93AC-F208-4671-B147D565B339}"/>
              </a:ext>
            </a:extLst>
          </p:cNvPr>
          <p:cNvSpPr txBox="1">
            <a:spLocks/>
          </p:cNvSpPr>
          <p:nvPr/>
        </p:nvSpPr>
        <p:spPr>
          <a:xfrm>
            <a:off x="7001647" y="2776480"/>
            <a:ext cx="379490" cy="433354"/>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sz="1600" dirty="0">
                <a:solidFill>
                  <a:srgbClr val="FF0000"/>
                </a:solidFill>
                <a:highlight>
                  <a:srgbClr val="FFFF00"/>
                </a:highlight>
                <a:latin typeface="Arial" panose="020B0604020202020204" pitchFamily="34" charset="0"/>
                <a:cs typeface="Arial" panose="020B0604020202020204" pitchFamily="34" charset="0"/>
              </a:rPr>
              <a:t>0%</a:t>
            </a:r>
          </a:p>
          <a:p>
            <a:pPr>
              <a:lnSpc>
                <a:spcPct val="100000"/>
              </a:lnSpc>
              <a:spcAft>
                <a:spcPts val="0"/>
              </a:spcAft>
              <a:defRPr/>
            </a:pPr>
            <a:endParaRPr lang="en-US" sz="1600" dirty="0">
              <a:solidFill>
                <a:srgbClr val="FF0000"/>
              </a:solidFill>
              <a:highlight>
                <a:srgbClr val="FFFF00"/>
              </a:highlight>
              <a:latin typeface="Arial" panose="020B0604020202020204" pitchFamily="34" charset="0"/>
              <a:cs typeface="Arial" panose="020B0604020202020204" pitchFamily="34" charset="0"/>
            </a:endParaRPr>
          </a:p>
        </p:txBody>
      </p:sp>
      <p:sp>
        <p:nvSpPr>
          <p:cNvPr id="18" name="Content Placeholder 12">
            <a:extLst>
              <a:ext uri="{FF2B5EF4-FFF2-40B4-BE49-F238E27FC236}">
                <a16:creationId xmlns:a16="http://schemas.microsoft.com/office/drawing/2014/main" id="{4633DE11-4293-9CE6-EC2B-62049E1FCCD3}"/>
              </a:ext>
            </a:extLst>
          </p:cNvPr>
          <p:cNvSpPr txBox="1">
            <a:spLocks/>
          </p:cNvSpPr>
          <p:nvPr/>
        </p:nvSpPr>
        <p:spPr>
          <a:xfrm>
            <a:off x="7001647" y="3088527"/>
            <a:ext cx="379490" cy="433354"/>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sz="1600" dirty="0">
                <a:solidFill>
                  <a:srgbClr val="FF0000"/>
                </a:solidFill>
                <a:highlight>
                  <a:srgbClr val="FFFF00"/>
                </a:highlight>
                <a:latin typeface="Arial" panose="020B0604020202020204" pitchFamily="34" charset="0"/>
                <a:cs typeface="Arial" panose="020B0604020202020204" pitchFamily="34" charset="0"/>
              </a:rPr>
              <a:t>0%</a:t>
            </a:r>
          </a:p>
          <a:p>
            <a:pPr>
              <a:lnSpc>
                <a:spcPct val="100000"/>
              </a:lnSpc>
              <a:spcAft>
                <a:spcPts val="0"/>
              </a:spcAft>
              <a:defRPr/>
            </a:pPr>
            <a:endParaRPr lang="en-US" sz="1600" dirty="0">
              <a:solidFill>
                <a:srgbClr val="FF0000"/>
              </a:solidFill>
              <a:highlight>
                <a:srgbClr val="FFFF00"/>
              </a:highlight>
              <a:latin typeface="Arial" panose="020B0604020202020204" pitchFamily="34" charset="0"/>
              <a:cs typeface="Arial" panose="020B0604020202020204" pitchFamily="34" charset="0"/>
            </a:endParaRPr>
          </a:p>
        </p:txBody>
      </p:sp>
      <p:sp>
        <p:nvSpPr>
          <p:cNvPr id="19" name="Content Placeholder 12">
            <a:extLst>
              <a:ext uri="{FF2B5EF4-FFF2-40B4-BE49-F238E27FC236}">
                <a16:creationId xmlns:a16="http://schemas.microsoft.com/office/drawing/2014/main" id="{8835CB1D-7234-810A-56F7-D157C900A53B}"/>
              </a:ext>
            </a:extLst>
          </p:cNvPr>
          <p:cNvSpPr txBox="1">
            <a:spLocks/>
          </p:cNvSpPr>
          <p:nvPr/>
        </p:nvSpPr>
        <p:spPr>
          <a:xfrm>
            <a:off x="7001646" y="3439470"/>
            <a:ext cx="589713" cy="433354"/>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sz="1600" dirty="0">
                <a:latin typeface="Arial" panose="020B0604020202020204" pitchFamily="34" charset="0"/>
                <a:cs typeface="Arial" panose="020B0604020202020204" pitchFamily="34" charset="0"/>
              </a:rPr>
              <a:t>15%</a:t>
            </a:r>
          </a:p>
          <a:p>
            <a:pPr>
              <a:lnSpc>
                <a:spcPct val="100000"/>
              </a:lnSpc>
              <a:spcAft>
                <a:spcPts val="0"/>
              </a:spcAft>
              <a:defRPr/>
            </a:pPr>
            <a:endParaRPr lang="en-US" sz="1600" dirty="0">
              <a:latin typeface="Arial" panose="020B0604020202020204" pitchFamily="34" charset="0"/>
              <a:cs typeface="Arial" panose="020B0604020202020204" pitchFamily="34" charset="0"/>
            </a:endParaRPr>
          </a:p>
        </p:txBody>
      </p:sp>
      <p:sp>
        <p:nvSpPr>
          <p:cNvPr id="20" name="Content Placeholder 12">
            <a:extLst>
              <a:ext uri="{FF2B5EF4-FFF2-40B4-BE49-F238E27FC236}">
                <a16:creationId xmlns:a16="http://schemas.microsoft.com/office/drawing/2014/main" id="{2845DC5C-47D9-9720-7D61-9AFB1A1FB837}"/>
              </a:ext>
            </a:extLst>
          </p:cNvPr>
          <p:cNvSpPr txBox="1">
            <a:spLocks/>
          </p:cNvSpPr>
          <p:nvPr/>
        </p:nvSpPr>
        <p:spPr>
          <a:xfrm>
            <a:off x="7001647" y="3763614"/>
            <a:ext cx="379490" cy="433354"/>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sz="1600" dirty="0">
                <a:solidFill>
                  <a:srgbClr val="FF0000"/>
                </a:solidFill>
                <a:highlight>
                  <a:srgbClr val="FFFF00"/>
                </a:highlight>
                <a:latin typeface="Arial" panose="020B0604020202020204" pitchFamily="34" charset="0"/>
                <a:cs typeface="Arial" panose="020B0604020202020204" pitchFamily="34" charset="0"/>
              </a:rPr>
              <a:t>0%</a:t>
            </a:r>
          </a:p>
          <a:p>
            <a:pPr>
              <a:lnSpc>
                <a:spcPct val="100000"/>
              </a:lnSpc>
              <a:spcAft>
                <a:spcPts val="0"/>
              </a:spcAft>
              <a:defRPr/>
            </a:pPr>
            <a:endParaRPr lang="en-US" sz="1600" dirty="0">
              <a:latin typeface="Arial" panose="020B0604020202020204" pitchFamily="34" charset="0"/>
              <a:cs typeface="Arial" panose="020B0604020202020204" pitchFamily="34" charset="0"/>
            </a:endParaRPr>
          </a:p>
        </p:txBody>
      </p:sp>
      <p:sp>
        <p:nvSpPr>
          <p:cNvPr id="21" name="Content Placeholder 12">
            <a:extLst>
              <a:ext uri="{FF2B5EF4-FFF2-40B4-BE49-F238E27FC236}">
                <a16:creationId xmlns:a16="http://schemas.microsoft.com/office/drawing/2014/main" id="{FEB87289-A45C-F059-4889-6094E56231D7}"/>
              </a:ext>
            </a:extLst>
          </p:cNvPr>
          <p:cNvSpPr txBox="1">
            <a:spLocks/>
          </p:cNvSpPr>
          <p:nvPr/>
        </p:nvSpPr>
        <p:spPr>
          <a:xfrm>
            <a:off x="7001647" y="4062707"/>
            <a:ext cx="379490" cy="433354"/>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sz="1600" dirty="0">
                <a:solidFill>
                  <a:srgbClr val="FF0000"/>
                </a:solidFill>
                <a:highlight>
                  <a:srgbClr val="FFFF00"/>
                </a:highlight>
                <a:latin typeface="Arial" panose="020B0604020202020204" pitchFamily="34" charset="0"/>
                <a:cs typeface="Arial" panose="020B0604020202020204" pitchFamily="34" charset="0"/>
              </a:rPr>
              <a:t>0%</a:t>
            </a:r>
          </a:p>
          <a:p>
            <a:pPr>
              <a:lnSpc>
                <a:spcPct val="100000"/>
              </a:lnSpc>
              <a:spcAft>
                <a:spcPts val="0"/>
              </a:spcAft>
              <a:defRPr/>
            </a:pPr>
            <a:endParaRPr lang="en-US" sz="1600" dirty="0">
              <a:latin typeface="Arial" panose="020B0604020202020204" pitchFamily="34" charset="0"/>
              <a:cs typeface="Arial" panose="020B0604020202020204" pitchFamily="34" charset="0"/>
            </a:endParaRPr>
          </a:p>
        </p:txBody>
      </p:sp>
      <p:sp>
        <p:nvSpPr>
          <p:cNvPr id="22" name="Content Placeholder 12">
            <a:extLst>
              <a:ext uri="{FF2B5EF4-FFF2-40B4-BE49-F238E27FC236}">
                <a16:creationId xmlns:a16="http://schemas.microsoft.com/office/drawing/2014/main" id="{C4522450-1C21-3A05-B47A-CE5341DE5B0F}"/>
              </a:ext>
            </a:extLst>
          </p:cNvPr>
          <p:cNvSpPr txBox="1">
            <a:spLocks/>
          </p:cNvSpPr>
          <p:nvPr/>
        </p:nvSpPr>
        <p:spPr>
          <a:xfrm>
            <a:off x="7001647" y="4392943"/>
            <a:ext cx="589712" cy="433354"/>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sz="1600" dirty="0">
                <a:latin typeface="Arial" panose="020B0604020202020204" pitchFamily="34" charset="0"/>
                <a:cs typeface="Arial" panose="020B0604020202020204" pitchFamily="34" charset="0"/>
              </a:rPr>
              <a:t>15%</a:t>
            </a:r>
          </a:p>
          <a:p>
            <a:pPr>
              <a:lnSpc>
                <a:spcPct val="100000"/>
              </a:lnSpc>
              <a:spcAft>
                <a:spcPts val="0"/>
              </a:spcAft>
              <a:defRPr/>
            </a:pPr>
            <a:endParaRPr lang="en-US" sz="1600" dirty="0">
              <a:latin typeface="Arial" panose="020B0604020202020204" pitchFamily="34" charset="0"/>
              <a:cs typeface="Arial" panose="020B0604020202020204" pitchFamily="34" charset="0"/>
            </a:endParaRPr>
          </a:p>
        </p:txBody>
      </p:sp>
      <p:sp>
        <p:nvSpPr>
          <p:cNvPr id="23" name="Content Placeholder 12">
            <a:extLst>
              <a:ext uri="{FF2B5EF4-FFF2-40B4-BE49-F238E27FC236}">
                <a16:creationId xmlns:a16="http://schemas.microsoft.com/office/drawing/2014/main" id="{A0A818E1-710A-95C9-9615-D32E9D8C8B4A}"/>
              </a:ext>
            </a:extLst>
          </p:cNvPr>
          <p:cNvSpPr txBox="1">
            <a:spLocks/>
          </p:cNvSpPr>
          <p:nvPr/>
        </p:nvSpPr>
        <p:spPr>
          <a:xfrm>
            <a:off x="7001646" y="4732221"/>
            <a:ext cx="528345" cy="433354"/>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sz="1600" dirty="0">
                <a:latin typeface="Arial" panose="020B0604020202020204" pitchFamily="34" charset="0"/>
                <a:cs typeface="Arial" panose="020B0604020202020204" pitchFamily="34" charset="0"/>
              </a:rPr>
              <a:t>20%</a:t>
            </a:r>
          </a:p>
          <a:p>
            <a:pPr>
              <a:lnSpc>
                <a:spcPct val="100000"/>
              </a:lnSpc>
              <a:spcAft>
                <a:spcPts val="0"/>
              </a:spcAft>
              <a:defRPr/>
            </a:pPr>
            <a:endParaRPr lang="en-US" sz="1600" dirty="0">
              <a:latin typeface="Arial" panose="020B0604020202020204" pitchFamily="34" charset="0"/>
              <a:cs typeface="Arial" panose="020B0604020202020204" pitchFamily="34" charset="0"/>
            </a:endParaRPr>
          </a:p>
        </p:txBody>
      </p:sp>
      <p:sp>
        <p:nvSpPr>
          <p:cNvPr id="24" name="Content Placeholder 12">
            <a:extLst>
              <a:ext uri="{FF2B5EF4-FFF2-40B4-BE49-F238E27FC236}">
                <a16:creationId xmlns:a16="http://schemas.microsoft.com/office/drawing/2014/main" id="{83EA7434-8358-BC16-1BC5-78C30CA5B0F3}"/>
              </a:ext>
            </a:extLst>
          </p:cNvPr>
          <p:cNvSpPr txBox="1">
            <a:spLocks/>
          </p:cNvSpPr>
          <p:nvPr/>
        </p:nvSpPr>
        <p:spPr>
          <a:xfrm>
            <a:off x="7001646" y="5081426"/>
            <a:ext cx="589711" cy="433354"/>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sz="1600" dirty="0">
                <a:latin typeface="Arial" panose="020B0604020202020204" pitchFamily="34" charset="0"/>
                <a:cs typeface="Arial" panose="020B0604020202020204" pitchFamily="34" charset="0"/>
              </a:rPr>
              <a:t>20%</a:t>
            </a:r>
          </a:p>
          <a:p>
            <a:pPr>
              <a:lnSpc>
                <a:spcPct val="100000"/>
              </a:lnSpc>
              <a:spcAft>
                <a:spcPts val="0"/>
              </a:spcAft>
              <a:defRPr/>
            </a:pPr>
            <a:endParaRPr lang="en-US" sz="1600" dirty="0">
              <a:latin typeface="Arial" panose="020B0604020202020204" pitchFamily="34" charset="0"/>
              <a:cs typeface="Arial" panose="020B0604020202020204" pitchFamily="34" charset="0"/>
            </a:endParaRPr>
          </a:p>
        </p:txBody>
      </p:sp>
      <p:sp>
        <p:nvSpPr>
          <p:cNvPr id="25" name="Content Placeholder 12">
            <a:extLst>
              <a:ext uri="{FF2B5EF4-FFF2-40B4-BE49-F238E27FC236}">
                <a16:creationId xmlns:a16="http://schemas.microsoft.com/office/drawing/2014/main" id="{990E959E-A081-8DF2-5C64-D0900934D133}"/>
              </a:ext>
            </a:extLst>
          </p:cNvPr>
          <p:cNvSpPr txBox="1">
            <a:spLocks/>
          </p:cNvSpPr>
          <p:nvPr/>
        </p:nvSpPr>
        <p:spPr>
          <a:xfrm>
            <a:off x="7001647" y="5409376"/>
            <a:ext cx="379490" cy="433354"/>
          </a:xfrm>
          <a:prstGeom prst="rect">
            <a:avLst/>
          </a:prstGeom>
        </p:spPr>
        <p:txBody>
          <a:bodyPr vert="horz" lIns="0" tIns="146304" rIns="0" bIns="45720" rtlCol="0">
            <a:noAutofit/>
          </a:bodyPr>
          <a:lstStyle>
            <a:lvl1pPr marL="0" indent="0" algn="l" defTabSz="914400" rtl="0" eaLnBrk="1" latinLnBrk="0" hangingPunct="1">
              <a:lnSpc>
                <a:spcPts val="1800"/>
              </a:lnSpc>
              <a:spcBef>
                <a:spcPts val="0"/>
              </a:spcBef>
              <a:spcAft>
                <a:spcPts val="18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sz="1600" dirty="0">
                <a:latin typeface="Arial" panose="020B0604020202020204" pitchFamily="34" charset="0"/>
                <a:cs typeface="Arial" panose="020B0604020202020204" pitchFamily="34" charset="0"/>
              </a:rPr>
              <a:t>8%</a:t>
            </a:r>
          </a:p>
          <a:p>
            <a:pPr>
              <a:lnSpc>
                <a:spcPct val="100000"/>
              </a:lnSpc>
              <a:spcAft>
                <a:spcPts val="0"/>
              </a:spcAft>
              <a:defRPr/>
            </a:pPr>
            <a:endParaRPr lang="en-US" sz="1600" dirty="0">
              <a:latin typeface="Arial" panose="020B0604020202020204" pitchFamily="34" charset="0"/>
              <a:cs typeface="Arial" panose="020B0604020202020204" pitchFamily="34" charset="0"/>
            </a:endParaRPr>
          </a:p>
          <a:p>
            <a:pPr>
              <a:lnSpc>
                <a:spcPct val="100000"/>
              </a:lnSpc>
              <a:spcAft>
                <a:spcPts val="0"/>
              </a:spcAft>
              <a:defRPr/>
            </a:pPr>
            <a:endParaRPr lang="en-US" sz="1600" dirty="0">
              <a:latin typeface="Arial" panose="020B0604020202020204" pitchFamily="34" charset="0"/>
              <a:cs typeface="Arial" panose="020B0604020202020204" pitchFamily="34" charset="0"/>
            </a:endParaRPr>
          </a:p>
        </p:txBody>
      </p:sp>
      <p:sp>
        <p:nvSpPr>
          <p:cNvPr id="26" name="Title 10">
            <a:extLst>
              <a:ext uri="{FF2B5EF4-FFF2-40B4-BE49-F238E27FC236}">
                <a16:creationId xmlns:a16="http://schemas.microsoft.com/office/drawing/2014/main" id="{8B29F164-FF5D-5857-9CFF-253572E4B7E0}"/>
              </a:ext>
            </a:extLst>
          </p:cNvPr>
          <p:cNvSpPr txBox="1">
            <a:spLocks/>
          </p:cNvSpPr>
          <p:nvPr/>
        </p:nvSpPr>
        <p:spPr>
          <a:xfrm>
            <a:off x="8116046" y="3591175"/>
            <a:ext cx="4529604" cy="344878"/>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2200" kern="1200">
                <a:solidFill>
                  <a:schemeClr val="tx1"/>
                </a:solidFill>
                <a:latin typeface="+mj-lt"/>
                <a:ea typeface="+mj-ea"/>
                <a:cs typeface="Feature Deck Regular" pitchFamily="50" charset="0"/>
              </a:defRPr>
            </a:lvl1pPr>
          </a:lstStyle>
          <a:p>
            <a:r>
              <a:rPr lang="en-US" b="1" dirty="0"/>
              <a:t>1316 Kg CO2 eq</a:t>
            </a:r>
            <a:br>
              <a:rPr lang="en-US" dirty="0"/>
            </a:br>
            <a:endParaRPr lang="en-US" dirty="0"/>
          </a:p>
          <a:p>
            <a:r>
              <a:rPr lang="en-US" dirty="0"/>
              <a:t>Av. Dweller Value  </a:t>
            </a:r>
            <a:r>
              <a:rPr lang="en-US" b="1" dirty="0"/>
              <a:t>16%</a:t>
            </a:r>
          </a:p>
        </p:txBody>
      </p:sp>
    </p:spTree>
    <p:extLst>
      <p:ext uri="{BB962C8B-B14F-4D97-AF65-F5344CB8AC3E}">
        <p14:creationId xmlns:p14="http://schemas.microsoft.com/office/powerpoint/2010/main" val="153940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7AAA7-FB82-8402-9ADD-311463B98B5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4EA9BF-A77E-28BA-A017-88B74884CEC1}"/>
              </a:ext>
            </a:extLst>
          </p:cNvPr>
          <p:cNvSpPr>
            <a:spLocks noGrp="1"/>
          </p:cNvSpPr>
          <p:nvPr>
            <p:ph type="sldNum" sz="quarter" idx="12"/>
          </p:nvPr>
        </p:nvSpPr>
        <p:spPr/>
        <p:txBody>
          <a:bodyPr/>
          <a:lstStyle/>
          <a:p>
            <a:fld id="{A2E07C27-D086-4A87-924A-7CB315628276}" type="slidenum">
              <a:rPr lang="en-US" smtClean="0"/>
              <a:pPr/>
              <a:t>27</a:t>
            </a:fld>
            <a:endParaRPr lang="en-US" dirty="0"/>
          </a:p>
        </p:txBody>
      </p:sp>
      <p:pic>
        <p:nvPicPr>
          <p:cNvPr id="4" name="Picture 3">
            <a:extLst>
              <a:ext uri="{FF2B5EF4-FFF2-40B4-BE49-F238E27FC236}">
                <a16:creationId xmlns:a16="http://schemas.microsoft.com/office/drawing/2014/main" id="{5043B216-EDC1-63FB-2CA4-45B3BFA2E308}"/>
              </a:ext>
            </a:extLst>
          </p:cNvPr>
          <p:cNvPicPr>
            <a:picLocks noChangeAspect="1"/>
          </p:cNvPicPr>
          <p:nvPr/>
        </p:nvPicPr>
        <p:blipFill>
          <a:blip r:embed="rId3"/>
          <a:srcRect b="11695"/>
          <a:stretch/>
        </p:blipFill>
        <p:spPr>
          <a:xfrm>
            <a:off x="3073131" y="672408"/>
            <a:ext cx="6045737" cy="5513183"/>
          </a:xfrm>
          <a:prstGeom prst="rect">
            <a:avLst/>
          </a:prstGeom>
        </p:spPr>
      </p:pic>
      <p:sp>
        <p:nvSpPr>
          <p:cNvPr id="2" name="Oval 1">
            <a:extLst>
              <a:ext uri="{FF2B5EF4-FFF2-40B4-BE49-F238E27FC236}">
                <a16:creationId xmlns:a16="http://schemas.microsoft.com/office/drawing/2014/main" id="{00E0F643-2A19-36F1-0817-6E881273B38B}"/>
              </a:ext>
            </a:extLst>
          </p:cNvPr>
          <p:cNvSpPr/>
          <p:nvPr/>
        </p:nvSpPr>
        <p:spPr>
          <a:xfrm>
            <a:off x="6554223" y="3160510"/>
            <a:ext cx="2473176" cy="88985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6277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7AAA7-FB82-8402-9ADD-311463B98B5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4EA9BF-A77E-28BA-A017-88B74884CEC1}"/>
              </a:ext>
            </a:extLst>
          </p:cNvPr>
          <p:cNvSpPr>
            <a:spLocks noGrp="1"/>
          </p:cNvSpPr>
          <p:nvPr>
            <p:ph type="sldNum" sz="quarter" idx="12"/>
          </p:nvPr>
        </p:nvSpPr>
        <p:spPr/>
        <p:txBody>
          <a:bodyPr/>
          <a:lstStyle/>
          <a:p>
            <a:fld id="{A2E07C27-D086-4A87-924A-7CB315628276}" type="slidenum">
              <a:rPr lang="en-US" smtClean="0"/>
              <a:pPr/>
              <a:t>28</a:t>
            </a:fld>
            <a:endParaRPr lang="en-US" dirty="0"/>
          </a:p>
        </p:txBody>
      </p:sp>
      <p:sp>
        <p:nvSpPr>
          <p:cNvPr id="5" name="Title 10">
            <a:extLst>
              <a:ext uri="{FF2B5EF4-FFF2-40B4-BE49-F238E27FC236}">
                <a16:creationId xmlns:a16="http://schemas.microsoft.com/office/drawing/2014/main" id="{DF4616BD-B569-BC87-8555-EAED07F16C38}"/>
              </a:ext>
            </a:extLst>
          </p:cNvPr>
          <p:cNvSpPr txBox="1">
            <a:spLocks/>
          </p:cNvSpPr>
          <p:nvPr/>
        </p:nvSpPr>
        <p:spPr>
          <a:xfrm>
            <a:off x="365126" y="386642"/>
            <a:ext cx="4529604" cy="344878"/>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2200" kern="1200">
                <a:solidFill>
                  <a:schemeClr val="tx1"/>
                </a:solidFill>
                <a:latin typeface="+mj-lt"/>
                <a:ea typeface="+mj-ea"/>
                <a:cs typeface="Feature Deck Regular" pitchFamily="50" charset="0"/>
              </a:defRPr>
            </a:lvl1pPr>
          </a:lstStyle>
          <a:p>
            <a:r>
              <a:rPr lang="en-US" dirty="0"/>
              <a:t>Carbon Impact vs Dweller Value</a:t>
            </a:r>
          </a:p>
        </p:txBody>
      </p:sp>
      <p:sp>
        <p:nvSpPr>
          <p:cNvPr id="7" name="Text Placeholder 11">
            <a:extLst>
              <a:ext uri="{FF2B5EF4-FFF2-40B4-BE49-F238E27FC236}">
                <a16:creationId xmlns:a16="http://schemas.microsoft.com/office/drawing/2014/main" id="{04E74CBE-7BF3-C866-08D3-1B75B7A866B5}"/>
              </a:ext>
            </a:extLst>
          </p:cNvPr>
          <p:cNvSpPr>
            <a:spLocks noGrp="1"/>
          </p:cNvSpPr>
          <p:nvPr>
            <p:ph type="body" sz="quarter" idx="13"/>
          </p:nvPr>
        </p:nvSpPr>
        <p:spPr>
          <a:xfrm>
            <a:off x="365125" y="731838"/>
            <a:ext cx="4529138" cy="344487"/>
          </a:xfrm>
        </p:spPr>
        <p:txBody>
          <a:bodyPr/>
          <a:lstStyle/>
          <a:p>
            <a:r>
              <a:rPr lang="en-US" dirty="0"/>
              <a:t>Aligning Impact – SF per Parking Stall</a:t>
            </a:r>
          </a:p>
        </p:txBody>
      </p:sp>
      <p:pic>
        <p:nvPicPr>
          <p:cNvPr id="3" name="Picture 2">
            <a:extLst>
              <a:ext uri="{FF2B5EF4-FFF2-40B4-BE49-F238E27FC236}">
                <a16:creationId xmlns:a16="http://schemas.microsoft.com/office/drawing/2014/main" id="{2CC7BAF0-2CBE-165C-CB4F-6E37EFC371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5125" y="1345209"/>
            <a:ext cx="7812290" cy="4688351"/>
          </a:xfrm>
          <a:prstGeom prst="rect">
            <a:avLst/>
          </a:prstGeom>
        </p:spPr>
      </p:pic>
      <p:sp>
        <p:nvSpPr>
          <p:cNvPr id="4" name="TextBox 3">
            <a:extLst>
              <a:ext uri="{FF2B5EF4-FFF2-40B4-BE49-F238E27FC236}">
                <a16:creationId xmlns:a16="http://schemas.microsoft.com/office/drawing/2014/main" id="{0BB923F7-7550-9DBD-5EE1-CE0991C2C3A8}"/>
              </a:ext>
            </a:extLst>
          </p:cNvPr>
          <p:cNvSpPr txBox="1"/>
          <p:nvPr/>
        </p:nvSpPr>
        <p:spPr>
          <a:xfrm>
            <a:off x="365125" y="3648377"/>
            <a:ext cx="1394102" cy="369332"/>
          </a:xfrm>
          <a:prstGeom prst="rect">
            <a:avLst/>
          </a:prstGeom>
          <a:solidFill>
            <a:schemeClr val="bg1">
              <a:lumMod val="95000"/>
            </a:schemeClr>
          </a:solidFill>
        </p:spPr>
        <p:txBody>
          <a:bodyPr wrap="square" rtlCol="0">
            <a:spAutoFit/>
          </a:bodyPr>
          <a:lstStyle/>
          <a:p>
            <a:r>
              <a:rPr lang="en-US" dirty="0"/>
              <a:t>Rental US</a:t>
            </a:r>
            <a:endParaRPr lang="en-CA" dirty="0"/>
          </a:p>
        </p:txBody>
      </p:sp>
      <p:sp>
        <p:nvSpPr>
          <p:cNvPr id="8" name="TextBox 7">
            <a:extLst>
              <a:ext uri="{FF2B5EF4-FFF2-40B4-BE49-F238E27FC236}">
                <a16:creationId xmlns:a16="http://schemas.microsoft.com/office/drawing/2014/main" id="{C6B6DCAB-0D91-2E52-F49E-5EEB196189DF}"/>
              </a:ext>
            </a:extLst>
          </p:cNvPr>
          <p:cNvSpPr txBox="1"/>
          <p:nvPr/>
        </p:nvSpPr>
        <p:spPr>
          <a:xfrm>
            <a:off x="365125" y="2437066"/>
            <a:ext cx="1394102" cy="369332"/>
          </a:xfrm>
          <a:prstGeom prst="rect">
            <a:avLst/>
          </a:prstGeom>
          <a:solidFill>
            <a:schemeClr val="bg1">
              <a:lumMod val="95000"/>
            </a:schemeClr>
          </a:solidFill>
        </p:spPr>
        <p:txBody>
          <a:bodyPr wrap="square" rtlCol="0">
            <a:spAutoFit/>
          </a:bodyPr>
          <a:lstStyle/>
          <a:p>
            <a:r>
              <a:rPr lang="en-US" dirty="0"/>
              <a:t>Rental Van</a:t>
            </a:r>
            <a:endParaRPr lang="en-CA" dirty="0"/>
          </a:p>
        </p:txBody>
      </p:sp>
      <p:sp>
        <p:nvSpPr>
          <p:cNvPr id="9" name="TextBox 8">
            <a:extLst>
              <a:ext uri="{FF2B5EF4-FFF2-40B4-BE49-F238E27FC236}">
                <a16:creationId xmlns:a16="http://schemas.microsoft.com/office/drawing/2014/main" id="{036CA2AE-8A03-8C43-688A-7E9A2F8EEC60}"/>
              </a:ext>
            </a:extLst>
          </p:cNvPr>
          <p:cNvSpPr txBox="1"/>
          <p:nvPr/>
        </p:nvSpPr>
        <p:spPr>
          <a:xfrm>
            <a:off x="365125" y="4823187"/>
            <a:ext cx="1394102" cy="369332"/>
          </a:xfrm>
          <a:prstGeom prst="rect">
            <a:avLst/>
          </a:prstGeom>
          <a:solidFill>
            <a:schemeClr val="bg1">
              <a:lumMod val="95000"/>
            </a:schemeClr>
          </a:solidFill>
        </p:spPr>
        <p:txBody>
          <a:bodyPr wrap="square" rtlCol="0">
            <a:spAutoFit/>
          </a:bodyPr>
          <a:lstStyle/>
          <a:p>
            <a:r>
              <a:rPr lang="en-US" dirty="0"/>
              <a:t>Rental </a:t>
            </a:r>
            <a:r>
              <a:rPr lang="en-US" dirty="0" err="1"/>
              <a:t>LwMl</a:t>
            </a:r>
            <a:endParaRPr lang="en-CA" dirty="0"/>
          </a:p>
        </p:txBody>
      </p:sp>
      <p:sp>
        <p:nvSpPr>
          <p:cNvPr id="10" name="TextBox 9">
            <a:extLst>
              <a:ext uri="{FF2B5EF4-FFF2-40B4-BE49-F238E27FC236}">
                <a16:creationId xmlns:a16="http://schemas.microsoft.com/office/drawing/2014/main" id="{F7E176A4-5039-E790-7F8D-3D6535A64183}"/>
              </a:ext>
            </a:extLst>
          </p:cNvPr>
          <p:cNvSpPr txBox="1"/>
          <p:nvPr/>
        </p:nvSpPr>
        <p:spPr>
          <a:xfrm>
            <a:off x="365125" y="4235782"/>
            <a:ext cx="1394102" cy="369332"/>
          </a:xfrm>
          <a:prstGeom prst="rect">
            <a:avLst/>
          </a:prstGeom>
          <a:solidFill>
            <a:schemeClr val="bg1">
              <a:lumMod val="75000"/>
            </a:schemeClr>
          </a:solidFill>
        </p:spPr>
        <p:txBody>
          <a:bodyPr wrap="square" rtlCol="0">
            <a:spAutoFit/>
          </a:bodyPr>
          <a:lstStyle/>
          <a:p>
            <a:r>
              <a:rPr lang="en-US" dirty="0"/>
              <a:t>Condo </a:t>
            </a:r>
            <a:r>
              <a:rPr lang="en-US" dirty="0" err="1"/>
              <a:t>LwMl</a:t>
            </a:r>
            <a:endParaRPr lang="en-CA" dirty="0"/>
          </a:p>
        </p:txBody>
      </p:sp>
      <p:sp>
        <p:nvSpPr>
          <p:cNvPr id="11" name="TextBox 10">
            <a:extLst>
              <a:ext uri="{FF2B5EF4-FFF2-40B4-BE49-F238E27FC236}">
                <a16:creationId xmlns:a16="http://schemas.microsoft.com/office/drawing/2014/main" id="{C4A83084-1090-8F5B-1C84-FE6BF6078D40}"/>
              </a:ext>
            </a:extLst>
          </p:cNvPr>
          <p:cNvSpPr txBox="1"/>
          <p:nvPr/>
        </p:nvSpPr>
        <p:spPr>
          <a:xfrm>
            <a:off x="365125" y="3059668"/>
            <a:ext cx="1394102" cy="369332"/>
          </a:xfrm>
          <a:prstGeom prst="rect">
            <a:avLst/>
          </a:prstGeom>
          <a:solidFill>
            <a:schemeClr val="bg1">
              <a:lumMod val="75000"/>
            </a:schemeClr>
          </a:solidFill>
        </p:spPr>
        <p:txBody>
          <a:bodyPr wrap="square" rtlCol="0">
            <a:spAutoFit/>
          </a:bodyPr>
          <a:lstStyle/>
          <a:p>
            <a:r>
              <a:rPr lang="en-US" dirty="0"/>
              <a:t>Condo Van</a:t>
            </a:r>
            <a:endParaRPr lang="en-CA" dirty="0"/>
          </a:p>
        </p:txBody>
      </p:sp>
      <p:pic>
        <p:nvPicPr>
          <p:cNvPr id="13" name="Picture 12">
            <a:extLst>
              <a:ext uri="{FF2B5EF4-FFF2-40B4-BE49-F238E27FC236}">
                <a16:creationId xmlns:a16="http://schemas.microsoft.com/office/drawing/2014/main" id="{899FE97F-A953-DDF4-3486-A7DA7586F545}"/>
              </a:ext>
            </a:extLst>
          </p:cNvPr>
          <p:cNvPicPr>
            <a:picLocks noChangeAspect="1"/>
          </p:cNvPicPr>
          <p:nvPr/>
        </p:nvPicPr>
        <p:blipFill>
          <a:blip r:embed="rId4"/>
          <a:stretch>
            <a:fillRect/>
          </a:stretch>
        </p:blipFill>
        <p:spPr>
          <a:xfrm rot="5400000">
            <a:off x="6923136" y="2005556"/>
            <a:ext cx="6505575" cy="2724150"/>
          </a:xfrm>
          <a:prstGeom prst="rect">
            <a:avLst/>
          </a:prstGeom>
        </p:spPr>
      </p:pic>
    </p:spTree>
    <p:extLst>
      <p:ext uri="{BB962C8B-B14F-4D97-AF65-F5344CB8AC3E}">
        <p14:creationId xmlns:p14="http://schemas.microsoft.com/office/powerpoint/2010/main" val="331757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7AAA7-FB82-8402-9ADD-311463B98B5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4EA9BF-A77E-28BA-A017-88B74884CEC1}"/>
              </a:ext>
            </a:extLst>
          </p:cNvPr>
          <p:cNvSpPr>
            <a:spLocks noGrp="1"/>
          </p:cNvSpPr>
          <p:nvPr>
            <p:ph type="sldNum" sz="quarter" idx="12"/>
          </p:nvPr>
        </p:nvSpPr>
        <p:spPr/>
        <p:txBody>
          <a:bodyPr/>
          <a:lstStyle/>
          <a:p>
            <a:fld id="{A2E07C27-D086-4A87-924A-7CB315628276}" type="slidenum">
              <a:rPr lang="en-US" smtClean="0"/>
              <a:pPr/>
              <a:t>29</a:t>
            </a:fld>
            <a:endParaRPr lang="en-US" dirty="0"/>
          </a:p>
        </p:txBody>
      </p:sp>
      <p:sp>
        <p:nvSpPr>
          <p:cNvPr id="5" name="Title 10">
            <a:extLst>
              <a:ext uri="{FF2B5EF4-FFF2-40B4-BE49-F238E27FC236}">
                <a16:creationId xmlns:a16="http://schemas.microsoft.com/office/drawing/2014/main" id="{DF4616BD-B569-BC87-8555-EAED07F16C38}"/>
              </a:ext>
            </a:extLst>
          </p:cNvPr>
          <p:cNvSpPr txBox="1">
            <a:spLocks/>
          </p:cNvSpPr>
          <p:nvPr/>
        </p:nvSpPr>
        <p:spPr>
          <a:xfrm>
            <a:off x="365126" y="386642"/>
            <a:ext cx="4529604" cy="344878"/>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2200" kern="1200">
                <a:solidFill>
                  <a:schemeClr val="tx1"/>
                </a:solidFill>
                <a:latin typeface="+mj-lt"/>
                <a:ea typeface="+mj-ea"/>
                <a:cs typeface="Feature Deck Regular" pitchFamily="50" charset="0"/>
              </a:defRPr>
            </a:lvl1pPr>
          </a:lstStyle>
          <a:p>
            <a:r>
              <a:rPr lang="en-US" dirty="0"/>
              <a:t>Carbon Impact vs Dweller Value</a:t>
            </a:r>
          </a:p>
        </p:txBody>
      </p:sp>
      <p:sp>
        <p:nvSpPr>
          <p:cNvPr id="7" name="Text Placeholder 11">
            <a:extLst>
              <a:ext uri="{FF2B5EF4-FFF2-40B4-BE49-F238E27FC236}">
                <a16:creationId xmlns:a16="http://schemas.microsoft.com/office/drawing/2014/main" id="{04E74CBE-7BF3-C866-08D3-1B75B7A866B5}"/>
              </a:ext>
            </a:extLst>
          </p:cNvPr>
          <p:cNvSpPr>
            <a:spLocks noGrp="1"/>
          </p:cNvSpPr>
          <p:nvPr>
            <p:ph type="body" sz="quarter" idx="13"/>
          </p:nvPr>
        </p:nvSpPr>
        <p:spPr>
          <a:xfrm>
            <a:off x="365125" y="731838"/>
            <a:ext cx="5667460" cy="344487"/>
          </a:xfrm>
        </p:spPr>
        <p:txBody>
          <a:bodyPr/>
          <a:lstStyle/>
          <a:p>
            <a:r>
              <a:rPr lang="en-US" dirty="0"/>
              <a:t>Aligning Impact – Amenity &amp; Lobby SF per Unit</a:t>
            </a:r>
          </a:p>
        </p:txBody>
      </p:sp>
      <p:grpSp>
        <p:nvGrpSpPr>
          <p:cNvPr id="2" name="Group 1">
            <a:extLst>
              <a:ext uri="{FF2B5EF4-FFF2-40B4-BE49-F238E27FC236}">
                <a16:creationId xmlns:a16="http://schemas.microsoft.com/office/drawing/2014/main" id="{F9EE41E2-7AD1-92A2-14F5-75D339B9B934}"/>
              </a:ext>
            </a:extLst>
          </p:cNvPr>
          <p:cNvGrpSpPr/>
          <p:nvPr/>
        </p:nvGrpSpPr>
        <p:grpSpPr>
          <a:xfrm>
            <a:off x="617783" y="1436038"/>
            <a:ext cx="5278768" cy="4166798"/>
            <a:chOff x="2102916" y="2135646"/>
            <a:chExt cx="5278768" cy="4166798"/>
          </a:xfrm>
        </p:grpSpPr>
        <p:pic>
          <p:nvPicPr>
            <p:cNvPr id="3" name="Picture 2">
              <a:extLst>
                <a:ext uri="{FF2B5EF4-FFF2-40B4-BE49-F238E27FC236}">
                  <a16:creationId xmlns:a16="http://schemas.microsoft.com/office/drawing/2014/main" id="{2CC7BAF0-2CBE-165C-CB4F-6E37EFC371C6}"/>
                </a:ext>
              </a:extLst>
            </p:cNvPr>
            <p:cNvPicPr>
              <a:picLocks noChangeAspect="1"/>
            </p:cNvPicPr>
            <p:nvPr/>
          </p:nvPicPr>
          <p:blipFill>
            <a:blip r:embed="rId3"/>
            <a:srcRect t="20269" r="32430"/>
            <a:stretch/>
          </p:blipFill>
          <p:spPr>
            <a:xfrm>
              <a:off x="2102916" y="2135646"/>
              <a:ext cx="5278768" cy="4166798"/>
            </a:xfrm>
            <a:prstGeom prst="rect">
              <a:avLst/>
            </a:prstGeom>
          </p:spPr>
        </p:pic>
        <p:sp>
          <p:nvSpPr>
            <p:cNvPr id="4" name="TextBox 3">
              <a:extLst>
                <a:ext uri="{FF2B5EF4-FFF2-40B4-BE49-F238E27FC236}">
                  <a16:creationId xmlns:a16="http://schemas.microsoft.com/office/drawing/2014/main" id="{0BB923F7-7550-9DBD-5EE1-CE0991C2C3A8}"/>
                </a:ext>
              </a:extLst>
            </p:cNvPr>
            <p:cNvSpPr txBox="1"/>
            <p:nvPr/>
          </p:nvSpPr>
          <p:spPr>
            <a:xfrm>
              <a:off x="2102916" y="2663421"/>
              <a:ext cx="1394102" cy="369332"/>
            </a:xfrm>
            <a:prstGeom prst="rect">
              <a:avLst/>
            </a:prstGeom>
            <a:solidFill>
              <a:schemeClr val="bg1">
                <a:lumMod val="95000"/>
              </a:schemeClr>
            </a:solidFill>
          </p:spPr>
          <p:txBody>
            <a:bodyPr wrap="square" rtlCol="0">
              <a:spAutoFit/>
            </a:bodyPr>
            <a:lstStyle/>
            <a:p>
              <a:r>
                <a:rPr lang="en-US" dirty="0"/>
                <a:t>Rental US</a:t>
              </a:r>
              <a:endParaRPr lang="en-CA" dirty="0"/>
            </a:p>
          </p:txBody>
        </p:sp>
        <p:sp>
          <p:nvSpPr>
            <p:cNvPr id="8" name="TextBox 7">
              <a:extLst>
                <a:ext uri="{FF2B5EF4-FFF2-40B4-BE49-F238E27FC236}">
                  <a16:creationId xmlns:a16="http://schemas.microsoft.com/office/drawing/2014/main" id="{C6B6DCAB-0D91-2E52-F49E-5EEB196189DF}"/>
                </a:ext>
              </a:extLst>
            </p:cNvPr>
            <p:cNvSpPr txBox="1"/>
            <p:nvPr/>
          </p:nvSpPr>
          <p:spPr>
            <a:xfrm>
              <a:off x="2102916" y="4482932"/>
              <a:ext cx="1394102" cy="369332"/>
            </a:xfrm>
            <a:prstGeom prst="rect">
              <a:avLst/>
            </a:prstGeom>
            <a:solidFill>
              <a:schemeClr val="bg1">
                <a:lumMod val="95000"/>
              </a:schemeClr>
            </a:solidFill>
          </p:spPr>
          <p:txBody>
            <a:bodyPr wrap="square" rtlCol="0">
              <a:spAutoFit/>
            </a:bodyPr>
            <a:lstStyle/>
            <a:p>
              <a:r>
                <a:rPr lang="en-US" dirty="0"/>
                <a:t>Rental Van</a:t>
              </a:r>
              <a:endParaRPr lang="en-CA" dirty="0"/>
            </a:p>
          </p:txBody>
        </p:sp>
        <p:sp>
          <p:nvSpPr>
            <p:cNvPr id="9" name="TextBox 8">
              <a:extLst>
                <a:ext uri="{FF2B5EF4-FFF2-40B4-BE49-F238E27FC236}">
                  <a16:creationId xmlns:a16="http://schemas.microsoft.com/office/drawing/2014/main" id="{036CA2AE-8A03-8C43-688A-7E9A2F8EEC60}"/>
                </a:ext>
              </a:extLst>
            </p:cNvPr>
            <p:cNvSpPr txBox="1"/>
            <p:nvPr/>
          </p:nvSpPr>
          <p:spPr>
            <a:xfrm>
              <a:off x="2102916" y="5096624"/>
              <a:ext cx="1394102" cy="369332"/>
            </a:xfrm>
            <a:prstGeom prst="rect">
              <a:avLst/>
            </a:prstGeom>
            <a:solidFill>
              <a:schemeClr val="bg1">
                <a:lumMod val="95000"/>
              </a:schemeClr>
            </a:solidFill>
          </p:spPr>
          <p:txBody>
            <a:bodyPr wrap="square" rtlCol="0">
              <a:spAutoFit/>
            </a:bodyPr>
            <a:lstStyle/>
            <a:p>
              <a:r>
                <a:rPr lang="en-US" dirty="0"/>
                <a:t>Rental </a:t>
              </a:r>
              <a:r>
                <a:rPr lang="en-US" dirty="0" err="1"/>
                <a:t>LwMl</a:t>
              </a:r>
              <a:endParaRPr lang="en-CA" dirty="0"/>
            </a:p>
          </p:txBody>
        </p:sp>
        <p:sp>
          <p:nvSpPr>
            <p:cNvPr id="10" name="TextBox 9">
              <a:extLst>
                <a:ext uri="{FF2B5EF4-FFF2-40B4-BE49-F238E27FC236}">
                  <a16:creationId xmlns:a16="http://schemas.microsoft.com/office/drawing/2014/main" id="{F7E176A4-5039-E790-7F8D-3D6535A64183}"/>
                </a:ext>
              </a:extLst>
            </p:cNvPr>
            <p:cNvSpPr txBox="1"/>
            <p:nvPr/>
          </p:nvSpPr>
          <p:spPr>
            <a:xfrm>
              <a:off x="2102916" y="3864221"/>
              <a:ext cx="1394102" cy="369332"/>
            </a:xfrm>
            <a:prstGeom prst="rect">
              <a:avLst/>
            </a:prstGeom>
            <a:solidFill>
              <a:schemeClr val="bg1">
                <a:lumMod val="75000"/>
              </a:schemeClr>
            </a:solidFill>
          </p:spPr>
          <p:txBody>
            <a:bodyPr wrap="square" rtlCol="0">
              <a:spAutoFit/>
            </a:bodyPr>
            <a:lstStyle/>
            <a:p>
              <a:r>
                <a:rPr lang="en-US" dirty="0"/>
                <a:t>Condo </a:t>
              </a:r>
              <a:r>
                <a:rPr lang="en-US" dirty="0" err="1"/>
                <a:t>LwMl</a:t>
              </a:r>
              <a:endParaRPr lang="en-CA" dirty="0"/>
            </a:p>
          </p:txBody>
        </p:sp>
        <p:sp>
          <p:nvSpPr>
            <p:cNvPr id="11" name="TextBox 10">
              <a:extLst>
                <a:ext uri="{FF2B5EF4-FFF2-40B4-BE49-F238E27FC236}">
                  <a16:creationId xmlns:a16="http://schemas.microsoft.com/office/drawing/2014/main" id="{C4A83084-1090-8F5B-1C84-FE6BF6078D40}"/>
                </a:ext>
              </a:extLst>
            </p:cNvPr>
            <p:cNvSpPr txBox="1"/>
            <p:nvPr/>
          </p:nvSpPr>
          <p:spPr>
            <a:xfrm>
              <a:off x="2102916" y="3279045"/>
              <a:ext cx="1394102" cy="369332"/>
            </a:xfrm>
            <a:prstGeom prst="rect">
              <a:avLst/>
            </a:prstGeom>
            <a:solidFill>
              <a:schemeClr val="bg1">
                <a:lumMod val="75000"/>
              </a:schemeClr>
            </a:solidFill>
          </p:spPr>
          <p:txBody>
            <a:bodyPr wrap="square" rtlCol="0">
              <a:spAutoFit/>
            </a:bodyPr>
            <a:lstStyle/>
            <a:p>
              <a:r>
                <a:rPr lang="en-US" dirty="0"/>
                <a:t>Condo Van</a:t>
              </a:r>
              <a:endParaRPr lang="en-CA" dirty="0"/>
            </a:p>
          </p:txBody>
        </p:sp>
      </p:grpSp>
      <p:pic>
        <p:nvPicPr>
          <p:cNvPr id="12" name="Picture 11">
            <a:extLst>
              <a:ext uri="{FF2B5EF4-FFF2-40B4-BE49-F238E27FC236}">
                <a16:creationId xmlns:a16="http://schemas.microsoft.com/office/drawing/2014/main" id="{253C69EB-14FB-12AE-5524-C7143F15483D}"/>
              </a:ext>
            </a:extLst>
          </p:cNvPr>
          <p:cNvPicPr>
            <a:picLocks noChangeAspect="1"/>
          </p:cNvPicPr>
          <p:nvPr/>
        </p:nvPicPr>
        <p:blipFill>
          <a:blip r:embed="rId4">
            <a:extLst>
              <a:ext uri="{28A0092B-C50C-407E-A947-70E740481C1C}">
                <a14:useLocalDpi xmlns:a14="http://schemas.microsoft.com/office/drawing/2010/main" val="0"/>
              </a:ext>
            </a:extLst>
          </a:blip>
          <a:srcRect t="10872" r="32446"/>
          <a:stretch/>
        </p:blipFill>
        <p:spPr>
          <a:xfrm>
            <a:off x="6309291" y="1434631"/>
            <a:ext cx="5258790" cy="4168205"/>
          </a:xfrm>
          <a:prstGeom prst="rect">
            <a:avLst/>
          </a:prstGeom>
        </p:spPr>
      </p:pic>
      <p:sp>
        <p:nvSpPr>
          <p:cNvPr id="13" name="TextBox 12">
            <a:extLst>
              <a:ext uri="{FF2B5EF4-FFF2-40B4-BE49-F238E27FC236}">
                <a16:creationId xmlns:a16="http://schemas.microsoft.com/office/drawing/2014/main" id="{5278CE40-EC83-4E5A-A409-EBA56A697A77}"/>
              </a:ext>
            </a:extLst>
          </p:cNvPr>
          <p:cNvSpPr txBox="1"/>
          <p:nvPr/>
        </p:nvSpPr>
        <p:spPr>
          <a:xfrm>
            <a:off x="6295450" y="2024496"/>
            <a:ext cx="1394102" cy="369332"/>
          </a:xfrm>
          <a:prstGeom prst="rect">
            <a:avLst/>
          </a:prstGeom>
          <a:solidFill>
            <a:schemeClr val="bg1">
              <a:lumMod val="95000"/>
            </a:schemeClr>
          </a:solidFill>
        </p:spPr>
        <p:txBody>
          <a:bodyPr wrap="square" rtlCol="0">
            <a:spAutoFit/>
          </a:bodyPr>
          <a:lstStyle/>
          <a:p>
            <a:r>
              <a:rPr lang="en-US" dirty="0"/>
              <a:t>Rental US</a:t>
            </a:r>
            <a:endParaRPr lang="en-CA" dirty="0"/>
          </a:p>
        </p:txBody>
      </p:sp>
      <p:sp>
        <p:nvSpPr>
          <p:cNvPr id="14" name="TextBox 13">
            <a:extLst>
              <a:ext uri="{FF2B5EF4-FFF2-40B4-BE49-F238E27FC236}">
                <a16:creationId xmlns:a16="http://schemas.microsoft.com/office/drawing/2014/main" id="{DCFEC594-7430-C7C2-3CF8-2D6872DAC7FE}"/>
              </a:ext>
            </a:extLst>
          </p:cNvPr>
          <p:cNvSpPr txBox="1"/>
          <p:nvPr/>
        </p:nvSpPr>
        <p:spPr>
          <a:xfrm>
            <a:off x="6295450" y="2607899"/>
            <a:ext cx="1394102" cy="369332"/>
          </a:xfrm>
          <a:prstGeom prst="rect">
            <a:avLst/>
          </a:prstGeom>
          <a:solidFill>
            <a:schemeClr val="bg1">
              <a:lumMod val="95000"/>
            </a:schemeClr>
          </a:solidFill>
        </p:spPr>
        <p:txBody>
          <a:bodyPr wrap="square" rtlCol="0">
            <a:spAutoFit/>
          </a:bodyPr>
          <a:lstStyle/>
          <a:p>
            <a:r>
              <a:rPr lang="en-US" dirty="0"/>
              <a:t>Rental Van</a:t>
            </a:r>
            <a:endParaRPr lang="en-CA" dirty="0"/>
          </a:p>
        </p:txBody>
      </p:sp>
      <p:sp>
        <p:nvSpPr>
          <p:cNvPr id="15" name="TextBox 14">
            <a:extLst>
              <a:ext uri="{FF2B5EF4-FFF2-40B4-BE49-F238E27FC236}">
                <a16:creationId xmlns:a16="http://schemas.microsoft.com/office/drawing/2014/main" id="{6B88C2FB-92E4-E087-B6C1-F226B60383CD}"/>
              </a:ext>
            </a:extLst>
          </p:cNvPr>
          <p:cNvSpPr txBox="1"/>
          <p:nvPr/>
        </p:nvSpPr>
        <p:spPr>
          <a:xfrm>
            <a:off x="6295450" y="3780238"/>
            <a:ext cx="1394102" cy="369332"/>
          </a:xfrm>
          <a:prstGeom prst="rect">
            <a:avLst/>
          </a:prstGeom>
          <a:solidFill>
            <a:schemeClr val="bg1">
              <a:lumMod val="95000"/>
            </a:schemeClr>
          </a:solidFill>
        </p:spPr>
        <p:txBody>
          <a:bodyPr wrap="square" rtlCol="0">
            <a:spAutoFit/>
          </a:bodyPr>
          <a:lstStyle/>
          <a:p>
            <a:r>
              <a:rPr lang="en-US" dirty="0"/>
              <a:t>Rental </a:t>
            </a:r>
            <a:r>
              <a:rPr lang="en-US" dirty="0" err="1"/>
              <a:t>LwMl</a:t>
            </a:r>
            <a:endParaRPr lang="en-CA" dirty="0"/>
          </a:p>
        </p:txBody>
      </p:sp>
      <p:sp>
        <p:nvSpPr>
          <p:cNvPr id="16" name="TextBox 15">
            <a:extLst>
              <a:ext uri="{FF2B5EF4-FFF2-40B4-BE49-F238E27FC236}">
                <a16:creationId xmlns:a16="http://schemas.microsoft.com/office/drawing/2014/main" id="{8591804A-380E-6793-FA82-E8ECADDE9FA9}"/>
              </a:ext>
            </a:extLst>
          </p:cNvPr>
          <p:cNvSpPr txBox="1"/>
          <p:nvPr/>
        </p:nvSpPr>
        <p:spPr>
          <a:xfrm>
            <a:off x="6309291" y="4380668"/>
            <a:ext cx="1394102" cy="369332"/>
          </a:xfrm>
          <a:prstGeom prst="rect">
            <a:avLst/>
          </a:prstGeom>
          <a:solidFill>
            <a:schemeClr val="bg1">
              <a:lumMod val="75000"/>
            </a:schemeClr>
          </a:solidFill>
        </p:spPr>
        <p:txBody>
          <a:bodyPr wrap="square" rtlCol="0">
            <a:spAutoFit/>
          </a:bodyPr>
          <a:lstStyle/>
          <a:p>
            <a:r>
              <a:rPr lang="en-US" dirty="0"/>
              <a:t>Condo </a:t>
            </a:r>
            <a:r>
              <a:rPr lang="en-US" dirty="0" err="1"/>
              <a:t>LwMl</a:t>
            </a:r>
            <a:endParaRPr lang="en-CA" dirty="0"/>
          </a:p>
        </p:txBody>
      </p:sp>
      <p:sp>
        <p:nvSpPr>
          <p:cNvPr id="17" name="TextBox 16">
            <a:extLst>
              <a:ext uri="{FF2B5EF4-FFF2-40B4-BE49-F238E27FC236}">
                <a16:creationId xmlns:a16="http://schemas.microsoft.com/office/drawing/2014/main" id="{1B9DE2FE-6BE2-8F0C-81C1-B2A89AE3D877}"/>
              </a:ext>
            </a:extLst>
          </p:cNvPr>
          <p:cNvSpPr txBox="1"/>
          <p:nvPr/>
        </p:nvSpPr>
        <p:spPr>
          <a:xfrm>
            <a:off x="6309291" y="3179808"/>
            <a:ext cx="1394102" cy="369332"/>
          </a:xfrm>
          <a:prstGeom prst="rect">
            <a:avLst/>
          </a:prstGeom>
          <a:solidFill>
            <a:schemeClr val="bg1">
              <a:lumMod val="75000"/>
            </a:schemeClr>
          </a:solidFill>
        </p:spPr>
        <p:txBody>
          <a:bodyPr wrap="square" rtlCol="0">
            <a:spAutoFit/>
          </a:bodyPr>
          <a:lstStyle/>
          <a:p>
            <a:r>
              <a:rPr lang="en-US" dirty="0"/>
              <a:t>Condo Van</a:t>
            </a:r>
            <a:endParaRPr lang="en-CA" dirty="0"/>
          </a:p>
        </p:txBody>
      </p:sp>
    </p:spTree>
    <p:extLst>
      <p:ext uri="{BB962C8B-B14F-4D97-AF65-F5344CB8AC3E}">
        <p14:creationId xmlns:p14="http://schemas.microsoft.com/office/powerpoint/2010/main" val="287823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934E4-DB9F-2E0F-DE5A-3106FF39ACB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924C194-F68C-3D29-0583-FC6CE9FC6D83}"/>
              </a:ext>
            </a:extLst>
          </p:cNvPr>
          <p:cNvSpPr>
            <a:spLocks noGrp="1"/>
          </p:cNvSpPr>
          <p:nvPr>
            <p:ph type="sldNum" sz="quarter" idx="12"/>
          </p:nvPr>
        </p:nvSpPr>
        <p:spPr/>
        <p:txBody>
          <a:bodyPr/>
          <a:lstStyle/>
          <a:p>
            <a:fld id="{A2E07C27-D086-4A87-924A-7CB315628276}" type="slidenum">
              <a:rPr lang="en-US" smtClean="0"/>
              <a:pPr/>
              <a:t>3</a:t>
            </a:fld>
            <a:endParaRPr lang="en-US" dirty="0"/>
          </a:p>
        </p:txBody>
      </p:sp>
      <p:pic>
        <p:nvPicPr>
          <p:cNvPr id="18" name="Picture 17">
            <a:extLst>
              <a:ext uri="{FF2B5EF4-FFF2-40B4-BE49-F238E27FC236}">
                <a16:creationId xmlns:a16="http://schemas.microsoft.com/office/drawing/2014/main" id="{A8FD0342-8CB5-9B67-5505-38E13A166395}"/>
              </a:ext>
            </a:extLst>
          </p:cNvPr>
          <p:cNvPicPr>
            <a:picLocks noChangeAspect="1"/>
          </p:cNvPicPr>
          <p:nvPr/>
        </p:nvPicPr>
        <p:blipFill>
          <a:blip r:embed="rId3">
            <a:extLst>
              <a:ext uri="{28A0092B-C50C-407E-A947-70E740481C1C}">
                <a14:useLocalDpi xmlns:a14="http://schemas.microsoft.com/office/drawing/2010/main" val="0"/>
              </a:ext>
            </a:extLst>
          </a:blip>
          <a:srcRect t="24940"/>
          <a:stretch/>
        </p:blipFill>
        <p:spPr>
          <a:xfrm>
            <a:off x="1" y="0"/>
            <a:ext cx="12192000" cy="6857999"/>
          </a:xfrm>
          <a:prstGeom prst="rect">
            <a:avLst/>
          </a:prstGeom>
        </p:spPr>
      </p:pic>
    </p:spTree>
    <p:extLst>
      <p:ext uri="{BB962C8B-B14F-4D97-AF65-F5344CB8AC3E}">
        <p14:creationId xmlns:p14="http://schemas.microsoft.com/office/powerpoint/2010/main" val="82597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7AAA7-FB82-8402-9ADD-311463B98B5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4EA9BF-A77E-28BA-A017-88B74884CEC1}"/>
              </a:ext>
            </a:extLst>
          </p:cNvPr>
          <p:cNvSpPr>
            <a:spLocks noGrp="1"/>
          </p:cNvSpPr>
          <p:nvPr>
            <p:ph type="sldNum" sz="quarter" idx="12"/>
          </p:nvPr>
        </p:nvSpPr>
        <p:spPr/>
        <p:txBody>
          <a:bodyPr/>
          <a:lstStyle/>
          <a:p>
            <a:fld id="{A2E07C27-D086-4A87-924A-7CB315628276}" type="slidenum">
              <a:rPr lang="en-US" smtClean="0"/>
              <a:pPr/>
              <a:t>30</a:t>
            </a:fld>
            <a:endParaRPr lang="en-US" dirty="0"/>
          </a:p>
        </p:txBody>
      </p:sp>
      <p:sp>
        <p:nvSpPr>
          <p:cNvPr id="5" name="Title 10">
            <a:extLst>
              <a:ext uri="{FF2B5EF4-FFF2-40B4-BE49-F238E27FC236}">
                <a16:creationId xmlns:a16="http://schemas.microsoft.com/office/drawing/2014/main" id="{DF4616BD-B569-BC87-8555-EAED07F16C38}"/>
              </a:ext>
            </a:extLst>
          </p:cNvPr>
          <p:cNvSpPr txBox="1">
            <a:spLocks/>
          </p:cNvSpPr>
          <p:nvPr/>
        </p:nvSpPr>
        <p:spPr>
          <a:xfrm>
            <a:off x="365126" y="386642"/>
            <a:ext cx="4529604" cy="344878"/>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2200" kern="1200">
                <a:solidFill>
                  <a:schemeClr val="tx1"/>
                </a:solidFill>
                <a:latin typeface="+mj-lt"/>
                <a:ea typeface="+mj-ea"/>
                <a:cs typeface="Feature Deck Regular" pitchFamily="50" charset="0"/>
              </a:defRPr>
            </a:lvl1pPr>
          </a:lstStyle>
          <a:p>
            <a:r>
              <a:rPr lang="en-US" dirty="0"/>
              <a:t>Carbon Impact vs Dweller Value</a:t>
            </a:r>
          </a:p>
        </p:txBody>
      </p:sp>
      <p:sp>
        <p:nvSpPr>
          <p:cNvPr id="7" name="Text Placeholder 11">
            <a:extLst>
              <a:ext uri="{FF2B5EF4-FFF2-40B4-BE49-F238E27FC236}">
                <a16:creationId xmlns:a16="http://schemas.microsoft.com/office/drawing/2014/main" id="{04E74CBE-7BF3-C866-08D3-1B75B7A866B5}"/>
              </a:ext>
            </a:extLst>
          </p:cNvPr>
          <p:cNvSpPr>
            <a:spLocks noGrp="1"/>
          </p:cNvSpPr>
          <p:nvPr>
            <p:ph type="body" sz="quarter" idx="13"/>
          </p:nvPr>
        </p:nvSpPr>
        <p:spPr>
          <a:xfrm>
            <a:off x="365125" y="731838"/>
            <a:ext cx="6630956" cy="344487"/>
          </a:xfrm>
        </p:spPr>
        <p:txBody>
          <a:bodyPr/>
          <a:lstStyle/>
          <a:p>
            <a:r>
              <a:rPr lang="en-US" dirty="0"/>
              <a:t>Aligning Impact – Common Corridor Area Efficiency</a:t>
            </a:r>
          </a:p>
        </p:txBody>
      </p:sp>
      <p:pic>
        <p:nvPicPr>
          <p:cNvPr id="3" name="Picture 2">
            <a:extLst>
              <a:ext uri="{FF2B5EF4-FFF2-40B4-BE49-F238E27FC236}">
                <a16:creationId xmlns:a16="http://schemas.microsoft.com/office/drawing/2014/main" id="{2CC7BAF0-2CBE-165C-CB4F-6E37EFC371C6}"/>
              </a:ext>
            </a:extLst>
          </p:cNvPr>
          <p:cNvPicPr>
            <a:picLocks noChangeAspect="1"/>
          </p:cNvPicPr>
          <p:nvPr/>
        </p:nvPicPr>
        <p:blipFill>
          <a:blip r:embed="rId3">
            <a:extLst>
              <a:ext uri="{28A0092B-C50C-407E-A947-70E740481C1C}">
                <a14:useLocalDpi xmlns:a14="http://schemas.microsoft.com/office/drawing/2010/main" val="0"/>
              </a:ext>
            </a:extLst>
          </a:blip>
          <a:srcRect t="11134" r="32639"/>
          <a:stretch/>
        </p:blipFill>
        <p:spPr>
          <a:xfrm>
            <a:off x="634127" y="1446904"/>
            <a:ext cx="5262424" cy="4155932"/>
          </a:xfrm>
          <a:prstGeom prst="rect">
            <a:avLst/>
          </a:prstGeom>
        </p:spPr>
      </p:pic>
      <p:sp>
        <p:nvSpPr>
          <p:cNvPr id="4" name="TextBox 3">
            <a:extLst>
              <a:ext uri="{FF2B5EF4-FFF2-40B4-BE49-F238E27FC236}">
                <a16:creationId xmlns:a16="http://schemas.microsoft.com/office/drawing/2014/main" id="{0BB923F7-7550-9DBD-5EE1-CE0991C2C3A8}"/>
              </a:ext>
            </a:extLst>
          </p:cNvPr>
          <p:cNvSpPr txBox="1"/>
          <p:nvPr/>
        </p:nvSpPr>
        <p:spPr>
          <a:xfrm>
            <a:off x="634127" y="3188582"/>
            <a:ext cx="1394102" cy="369332"/>
          </a:xfrm>
          <a:prstGeom prst="rect">
            <a:avLst/>
          </a:prstGeom>
          <a:solidFill>
            <a:schemeClr val="bg1">
              <a:lumMod val="95000"/>
            </a:schemeClr>
          </a:solidFill>
        </p:spPr>
        <p:txBody>
          <a:bodyPr wrap="square" rtlCol="0">
            <a:spAutoFit/>
          </a:bodyPr>
          <a:lstStyle/>
          <a:p>
            <a:r>
              <a:rPr lang="en-US" dirty="0"/>
              <a:t>Rental US</a:t>
            </a:r>
            <a:endParaRPr lang="en-CA" dirty="0"/>
          </a:p>
        </p:txBody>
      </p:sp>
      <p:sp>
        <p:nvSpPr>
          <p:cNvPr id="8" name="TextBox 7">
            <a:extLst>
              <a:ext uri="{FF2B5EF4-FFF2-40B4-BE49-F238E27FC236}">
                <a16:creationId xmlns:a16="http://schemas.microsoft.com/office/drawing/2014/main" id="{C6B6DCAB-0D91-2E52-F49E-5EEB196189DF}"/>
              </a:ext>
            </a:extLst>
          </p:cNvPr>
          <p:cNvSpPr txBox="1"/>
          <p:nvPr/>
        </p:nvSpPr>
        <p:spPr>
          <a:xfrm>
            <a:off x="634127" y="2607899"/>
            <a:ext cx="1394102" cy="369332"/>
          </a:xfrm>
          <a:prstGeom prst="rect">
            <a:avLst/>
          </a:prstGeom>
          <a:solidFill>
            <a:schemeClr val="bg1">
              <a:lumMod val="95000"/>
            </a:schemeClr>
          </a:solidFill>
        </p:spPr>
        <p:txBody>
          <a:bodyPr wrap="square" rtlCol="0">
            <a:spAutoFit/>
          </a:bodyPr>
          <a:lstStyle/>
          <a:p>
            <a:r>
              <a:rPr lang="en-US" dirty="0"/>
              <a:t>Rental Van</a:t>
            </a:r>
            <a:endParaRPr lang="en-CA" dirty="0"/>
          </a:p>
        </p:txBody>
      </p:sp>
      <p:sp>
        <p:nvSpPr>
          <p:cNvPr id="9" name="TextBox 8">
            <a:extLst>
              <a:ext uri="{FF2B5EF4-FFF2-40B4-BE49-F238E27FC236}">
                <a16:creationId xmlns:a16="http://schemas.microsoft.com/office/drawing/2014/main" id="{036CA2AE-8A03-8C43-688A-7E9A2F8EEC60}"/>
              </a:ext>
            </a:extLst>
          </p:cNvPr>
          <p:cNvSpPr txBox="1"/>
          <p:nvPr/>
        </p:nvSpPr>
        <p:spPr>
          <a:xfrm>
            <a:off x="634127" y="4406090"/>
            <a:ext cx="1394102" cy="369332"/>
          </a:xfrm>
          <a:prstGeom prst="rect">
            <a:avLst/>
          </a:prstGeom>
          <a:solidFill>
            <a:schemeClr val="bg1">
              <a:lumMod val="95000"/>
            </a:schemeClr>
          </a:solidFill>
        </p:spPr>
        <p:txBody>
          <a:bodyPr wrap="square" rtlCol="0">
            <a:spAutoFit/>
          </a:bodyPr>
          <a:lstStyle/>
          <a:p>
            <a:r>
              <a:rPr lang="en-US" dirty="0"/>
              <a:t>Rental </a:t>
            </a:r>
            <a:r>
              <a:rPr lang="en-US" dirty="0" err="1"/>
              <a:t>LwMl</a:t>
            </a:r>
            <a:endParaRPr lang="en-CA" dirty="0"/>
          </a:p>
        </p:txBody>
      </p:sp>
      <p:sp>
        <p:nvSpPr>
          <p:cNvPr id="10" name="TextBox 9">
            <a:extLst>
              <a:ext uri="{FF2B5EF4-FFF2-40B4-BE49-F238E27FC236}">
                <a16:creationId xmlns:a16="http://schemas.microsoft.com/office/drawing/2014/main" id="{F7E176A4-5039-E790-7F8D-3D6535A64183}"/>
              </a:ext>
            </a:extLst>
          </p:cNvPr>
          <p:cNvSpPr txBox="1"/>
          <p:nvPr/>
        </p:nvSpPr>
        <p:spPr>
          <a:xfrm>
            <a:off x="634127" y="3769265"/>
            <a:ext cx="1394102" cy="369332"/>
          </a:xfrm>
          <a:prstGeom prst="rect">
            <a:avLst/>
          </a:prstGeom>
          <a:solidFill>
            <a:schemeClr val="bg1">
              <a:lumMod val="75000"/>
            </a:schemeClr>
          </a:solidFill>
        </p:spPr>
        <p:txBody>
          <a:bodyPr wrap="square" rtlCol="0">
            <a:spAutoFit/>
          </a:bodyPr>
          <a:lstStyle/>
          <a:p>
            <a:r>
              <a:rPr lang="en-US" dirty="0"/>
              <a:t>Condo </a:t>
            </a:r>
            <a:r>
              <a:rPr lang="en-US" dirty="0" err="1"/>
              <a:t>LwMl</a:t>
            </a:r>
            <a:endParaRPr lang="en-CA" dirty="0"/>
          </a:p>
        </p:txBody>
      </p:sp>
      <p:sp>
        <p:nvSpPr>
          <p:cNvPr id="11" name="TextBox 10">
            <a:extLst>
              <a:ext uri="{FF2B5EF4-FFF2-40B4-BE49-F238E27FC236}">
                <a16:creationId xmlns:a16="http://schemas.microsoft.com/office/drawing/2014/main" id="{C4A83084-1090-8F5B-1C84-FE6BF6078D40}"/>
              </a:ext>
            </a:extLst>
          </p:cNvPr>
          <p:cNvSpPr txBox="1"/>
          <p:nvPr/>
        </p:nvSpPr>
        <p:spPr>
          <a:xfrm>
            <a:off x="634127" y="1998958"/>
            <a:ext cx="1394102" cy="369332"/>
          </a:xfrm>
          <a:prstGeom prst="rect">
            <a:avLst/>
          </a:prstGeom>
          <a:solidFill>
            <a:schemeClr val="bg1">
              <a:lumMod val="75000"/>
            </a:schemeClr>
          </a:solidFill>
        </p:spPr>
        <p:txBody>
          <a:bodyPr wrap="square" rtlCol="0">
            <a:spAutoFit/>
          </a:bodyPr>
          <a:lstStyle/>
          <a:p>
            <a:r>
              <a:rPr lang="en-US" dirty="0"/>
              <a:t>Condo Van</a:t>
            </a:r>
            <a:endParaRPr lang="en-CA" dirty="0"/>
          </a:p>
        </p:txBody>
      </p:sp>
      <p:pic>
        <p:nvPicPr>
          <p:cNvPr id="12" name="Picture 11">
            <a:extLst>
              <a:ext uri="{FF2B5EF4-FFF2-40B4-BE49-F238E27FC236}">
                <a16:creationId xmlns:a16="http://schemas.microsoft.com/office/drawing/2014/main" id="{35F8B798-3C85-68B0-AB0E-9FA965E62F90}"/>
              </a:ext>
            </a:extLst>
          </p:cNvPr>
          <p:cNvPicPr>
            <a:picLocks noChangeAspect="1"/>
          </p:cNvPicPr>
          <p:nvPr/>
        </p:nvPicPr>
        <p:blipFill>
          <a:blip r:embed="rId4"/>
          <a:srcRect r="5822"/>
          <a:stretch/>
        </p:blipFill>
        <p:spPr>
          <a:xfrm>
            <a:off x="5896552" y="1446615"/>
            <a:ext cx="5781994" cy="4155932"/>
          </a:xfrm>
          <a:prstGeom prst="rect">
            <a:avLst/>
          </a:prstGeom>
        </p:spPr>
      </p:pic>
    </p:spTree>
    <p:extLst>
      <p:ext uri="{BB962C8B-B14F-4D97-AF65-F5344CB8AC3E}">
        <p14:creationId xmlns:p14="http://schemas.microsoft.com/office/powerpoint/2010/main" val="195972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7AAA7-FB82-8402-9ADD-311463B98B5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4EA9BF-A77E-28BA-A017-88B74884CEC1}"/>
              </a:ext>
            </a:extLst>
          </p:cNvPr>
          <p:cNvSpPr>
            <a:spLocks noGrp="1"/>
          </p:cNvSpPr>
          <p:nvPr>
            <p:ph type="sldNum" sz="quarter" idx="12"/>
          </p:nvPr>
        </p:nvSpPr>
        <p:spPr/>
        <p:txBody>
          <a:bodyPr/>
          <a:lstStyle/>
          <a:p>
            <a:fld id="{A2E07C27-D086-4A87-924A-7CB315628276}" type="slidenum">
              <a:rPr lang="en-US" smtClean="0"/>
              <a:pPr/>
              <a:t>31</a:t>
            </a:fld>
            <a:endParaRPr lang="en-US" dirty="0"/>
          </a:p>
        </p:txBody>
      </p:sp>
      <p:sp>
        <p:nvSpPr>
          <p:cNvPr id="5" name="Title 10">
            <a:extLst>
              <a:ext uri="{FF2B5EF4-FFF2-40B4-BE49-F238E27FC236}">
                <a16:creationId xmlns:a16="http://schemas.microsoft.com/office/drawing/2014/main" id="{DF4616BD-B569-BC87-8555-EAED07F16C38}"/>
              </a:ext>
            </a:extLst>
          </p:cNvPr>
          <p:cNvSpPr txBox="1">
            <a:spLocks/>
          </p:cNvSpPr>
          <p:nvPr/>
        </p:nvSpPr>
        <p:spPr>
          <a:xfrm>
            <a:off x="365126" y="386642"/>
            <a:ext cx="4529604" cy="344878"/>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2200" kern="1200">
                <a:solidFill>
                  <a:schemeClr val="tx1"/>
                </a:solidFill>
                <a:latin typeface="+mj-lt"/>
                <a:ea typeface="+mj-ea"/>
                <a:cs typeface="Feature Deck Regular" pitchFamily="50" charset="0"/>
              </a:defRPr>
            </a:lvl1pPr>
          </a:lstStyle>
          <a:p>
            <a:r>
              <a:rPr lang="en-US" dirty="0"/>
              <a:t>Carbon Impact vs Dweller Value</a:t>
            </a:r>
          </a:p>
        </p:txBody>
      </p:sp>
      <p:sp>
        <p:nvSpPr>
          <p:cNvPr id="7" name="Text Placeholder 11">
            <a:extLst>
              <a:ext uri="{FF2B5EF4-FFF2-40B4-BE49-F238E27FC236}">
                <a16:creationId xmlns:a16="http://schemas.microsoft.com/office/drawing/2014/main" id="{04E74CBE-7BF3-C866-08D3-1B75B7A866B5}"/>
              </a:ext>
            </a:extLst>
          </p:cNvPr>
          <p:cNvSpPr>
            <a:spLocks noGrp="1"/>
          </p:cNvSpPr>
          <p:nvPr>
            <p:ph type="body" sz="quarter" idx="13"/>
          </p:nvPr>
        </p:nvSpPr>
        <p:spPr>
          <a:xfrm>
            <a:off x="365125" y="731838"/>
            <a:ext cx="4529138" cy="344487"/>
          </a:xfrm>
        </p:spPr>
        <p:txBody>
          <a:bodyPr/>
          <a:lstStyle/>
          <a:p>
            <a:r>
              <a:rPr lang="en-US" dirty="0"/>
              <a:t>Aligning Impact – Massing Efficiency</a:t>
            </a:r>
          </a:p>
        </p:txBody>
      </p:sp>
      <p:pic>
        <p:nvPicPr>
          <p:cNvPr id="3" name="Picture 2">
            <a:extLst>
              <a:ext uri="{FF2B5EF4-FFF2-40B4-BE49-F238E27FC236}">
                <a16:creationId xmlns:a16="http://schemas.microsoft.com/office/drawing/2014/main" id="{2CC7BAF0-2CBE-165C-CB4F-6E37EFC371C6}"/>
              </a:ext>
            </a:extLst>
          </p:cNvPr>
          <p:cNvPicPr>
            <a:picLocks noChangeAspect="1"/>
          </p:cNvPicPr>
          <p:nvPr/>
        </p:nvPicPr>
        <p:blipFill>
          <a:blip r:embed="rId3">
            <a:extLst>
              <a:ext uri="{28A0092B-C50C-407E-A947-70E740481C1C}">
                <a14:useLocalDpi xmlns:a14="http://schemas.microsoft.com/office/drawing/2010/main" val="0"/>
              </a:ext>
            </a:extLst>
          </a:blip>
          <a:srcRect t="11528" r="32656"/>
          <a:stretch/>
        </p:blipFill>
        <p:spPr>
          <a:xfrm>
            <a:off x="654105" y="1436038"/>
            <a:ext cx="5242446" cy="4137520"/>
          </a:xfrm>
          <a:prstGeom prst="rect">
            <a:avLst/>
          </a:prstGeom>
        </p:spPr>
      </p:pic>
      <p:sp>
        <p:nvSpPr>
          <p:cNvPr id="4" name="TextBox 3">
            <a:extLst>
              <a:ext uri="{FF2B5EF4-FFF2-40B4-BE49-F238E27FC236}">
                <a16:creationId xmlns:a16="http://schemas.microsoft.com/office/drawing/2014/main" id="{0BB923F7-7550-9DBD-5EE1-CE0991C2C3A8}"/>
              </a:ext>
            </a:extLst>
          </p:cNvPr>
          <p:cNvSpPr txBox="1"/>
          <p:nvPr/>
        </p:nvSpPr>
        <p:spPr>
          <a:xfrm>
            <a:off x="640264" y="4347490"/>
            <a:ext cx="1394102" cy="369332"/>
          </a:xfrm>
          <a:prstGeom prst="rect">
            <a:avLst/>
          </a:prstGeom>
          <a:solidFill>
            <a:schemeClr val="bg1">
              <a:lumMod val="95000"/>
            </a:schemeClr>
          </a:solidFill>
        </p:spPr>
        <p:txBody>
          <a:bodyPr wrap="square" rtlCol="0">
            <a:spAutoFit/>
          </a:bodyPr>
          <a:lstStyle/>
          <a:p>
            <a:r>
              <a:rPr lang="en-US" dirty="0"/>
              <a:t>Rental US</a:t>
            </a:r>
            <a:endParaRPr lang="en-CA" dirty="0"/>
          </a:p>
        </p:txBody>
      </p:sp>
      <p:sp>
        <p:nvSpPr>
          <p:cNvPr id="8" name="TextBox 7">
            <a:extLst>
              <a:ext uri="{FF2B5EF4-FFF2-40B4-BE49-F238E27FC236}">
                <a16:creationId xmlns:a16="http://schemas.microsoft.com/office/drawing/2014/main" id="{C6B6DCAB-0D91-2E52-F49E-5EEB196189DF}"/>
              </a:ext>
            </a:extLst>
          </p:cNvPr>
          <p:cNvSpPr txBox="1"/>
          <p:nvPr/>
        </p:nvSpPr>
        <p:spPr>
          <a:xfrm>
            <a:off x="644149" y="3769502"/>
            <a:ext cx="1394102" cy="369332"/>
          </a:xfrm>
          <a:prstGeom prst="rect">
            <a:avLst/>
          </a:prstGeom>
          <a:solidFill>
            <a:schemeClr val="bg1">
              <a:lumMod val="95000"/>
            </a:schemeClr>
          </a:solidFill>
        </p:spPr>
        <p:txBody>
          <a:bodyPr wrap="square" rtlCol="0">
            <a:spAutoFit/>
          </a:bodyPr>
          <a:lstStyle/>
          <a:p>
            <a:r>
              <a:rPr lang="en-US" dirty="0"/>
              <a:t>Rental Van</a:t>
            </a:r>
            <a:endParaRPr lang="en-CA" dirty="0"/>
          </a:p>
        </p:txBody>
      </p:sp>
      <p:sp>
        <p:nvSpPr>
          <p:cNvPr id="9" name="TextBox 8">
            <a:extLst>
              <a:ext uri="{FF2B5EF4-FFF2-40B4-BE49-F238E27FC236}">
                <a16:creationId xmlns:a16="http://schemas.microsoft.com/office/drawing/2014/main" id="{036CA2AE-8A03-8C43-688A-7E9A2F8EEC60}"/>
              </a:ext>
            </a:extLst>
          </p:cNvPr>
          <p:cNvSpPr txBox="1"/>
          <p:nvPr/>
        </p:nvSpPr>
        <p:spPr>
          <a:xfrm>
            <a:off x="640264" y="3174062"/>
            <a:ext cx="1394102" cy="369332"/>
          </a:xfrm>
          <a:prstGeom prst="rect">
            <a:avLst/>
          </a:prstGeom>
          <a:solidFill>
            <a:schemeClr val="bg1">
              <a:lumMod val="95000"/>
            </a:schemeClr>
          </a:solidFill>
        </p:spPr>
        <p:txBody>
          <a:bodyPr wrap="square" rtlCol="0">
            <a:spAutoFit/>
          </a:bodyPr>
          <a:lstStyle/>
          <a:p>
            <a:r>
              <a:rPr lang="en-US" dirty="0"/>
              <a:t>Rental </a:t>
            </a:r>
            <a:r>
              <a:rPr lang="en-US" dirty="0" err="1"/>
              <a:t>LwMl</a:t>
            </a:r>
            <a:endParaRPr lang="en-CA" dirty="0"/>
          </a:p>
        </p:txBody>
      </p:sp>
      <p:sp>
        <p:nvSpPr>
          <p:cNvPr id="10" name="TextBox 9">
            <a:extLst>
              <a:ext uri="{FF2B5EF4-FFF2-40B4-BE49-F238E27FC236}">
                <a16:creationId xmlns:a16="http://schemas.microsoft.com/office/drawing/2014/main" id="{F7E176A4-5039-E790-7F8D-3D6535A64183}"/>
              </a:ext>
            </a:extLst>
          </p:cNvPr>
          <p:cNvSpPr txBox="1"/>
          <p:nvPr/>
        </p:nvSpPr>
        <p:spPr>
          <a:xfrm>
            <a:off x="654105" y="2578622"/>
            <a:ext cx="1394102" cy="369332"/>
          </a:xfrm>
          <a:prstGeom prst="rect">
            <a:avLst/>
          </a:prstGeom>
          <a:solidFill>
            <a:schemeClr val="bg1">
              <a:lumMod val="75000"/>
            </a:schemeClr>
          </a:solidFill>
        </p:spPr>
        <p:txBody>
          <a:bodyPr wrap="square" rtlCol="0">
            <a:spAutoFit/>
          </a:bodyPr>
          <a:lstStyle/>
          <a:p>
            <a:r>
              <a:rPr lang="en-US" dirty="0"/>
              <a:t>Condo </a:t>
            </a:r>
            <a:r>
              <a:rPr lang="en-US" dirty="0" err="1"/>
              <a:t>LwMl</a:t>
            </a:r>
            <a:endParaRPr lang="en-CA" dirty="0"/>
          </a:p>
        </p:txBody>
      </p:sp>
      <p:sp>
        <p:nvSpPr>
          <p:cNvPr id="11" name="TextBox 10">
            <a:extLst>
              <a:ext uri="{FF2B5EF4-FFF2-40B4-BE49-F238E27FC236}">
                <a16:creationId xmlns:a16="http://schemas.microsoft.com/office/drawing/2014/main" id="{C4A83084-1090-8F5B-1C84-FE6BF6078D40}"/>
              </a:ext>
            </a:extLst>
          </p:cNvPr>
          <p:cNvSpPr txBox="1"/>
          <p:nvPr/>
        </p:nvSpPr>
        <p:spPr>
          <a:xfrm>
            <a:off x="654105" y="1996733"/>
            <a:ext cx="1394102" cy="369332"/>
          </a:xfrm>
          <a:prstGeom prst="rect">
            <a:avLst/>
          </a:prstGeom>
          <a:solidFill>
            <a:schemeClr val="bg1">
              <a:lumMod val="75000"/>
            </a:schemeClr>
          </a:solidFill>
        </p:spPr>
        <p:txBody>
          <a:bodyPr wrap="square" rtlCol="0">
            <a:spAutoFit/>
          </a:bodyPr>
          <a:lstStyle/>
          <a:p>
            <a:r>
              <a:rPr lang="en-US" dirty="0"/>
              <a:t>Condo Van</a:t>
            </a:r>
            <a:endParaRPr lang="en-CA" dirty="0"/>
          </a:p>
        </p:txBody>
      </p:sp>
      <p:pic>
        <p:nvPicPr>
          <p:cNvPr id="12" name="Picture 11">
            <a:extLst>
              <a:ext uri="{FF2B5EF4-FFF2-40B4-BE49-F238E27FC236}">
                <a16:creationId xmlns:a16="http://schemas.microsoft.com/office/drawing/2014/main" id="{21CEB3A7-DE9A-ED7A-FD82-44C63E7B7E9C}"/>
              </a:ext>
            </a:extLst>
          </p:cNvPr>
          <p:cNvPicPr>
            <a:picLocks noChangeAspect="1"/>
          </p:cNvPicPr>
          <p:nvPr/>
        </p:nvPicPr>
        <p:blipFill>
          <a:blip r:embed="rId4"/>
          <a:srcRect r="62644"/>
          <a:stretch/>
        </p:blipFill>
        <p:spPr>
          <a:xfrm>
            <a:off x="6502822" y="1107882"/>
            <a:ext cx="1683820" cy="4642235"/>
          </a:xfrm>
          <a:prstGeom prst="rect">
            <a:avLst/>
          </a:prstGeom>
        </p:spPr>
      </p:pic>
      <p:pic>
        <p:nvPicPr>
          <p:cNvPr id="21" name="Picture 20">
            <a:extLst>
              <a:ext uri="{FF2B5EF4-FFF2-40B4-BE49-F238E27FC236}">
                <a16:creationId xmlns:a16="http://schemas.microsoft.com/office/drawing/2014/main" id="{D62C319E-81E7-5FB9-9A05-ACE1784830A4}"/>
              </a:ext>
            </a:extLst>
          </p:cNvPr>
          <p:cNvPicPr>
            <a:picLocks noChangeAspect="1"/>
          </p:cNvPicPr>
          <p:nvPr/>
        </p:nvPicPr>
        <p:blipFill>
          <a:blip r:embed="rId4"/>
          <a:srcRect l="63237" r="-593"/>
          <a:stretch/>
        </p:blipFill>
        <p:spPr>
          <a:xfrm>
            <a:off x="8994409" y="1107882"/>
            <a:ext cx="1683820" cy="4642235"/>
          </a:xfrm>
          <a:prstGeom prst="rect">
            <a:avLst/>
          </a:prstGeom>
        </p:spPr>
      </p:pic>
    </p:spTree>
    <p:extLst>
      <p:ext uri="{BB962C8B-B14F-4D97-AF65-F5344CB8AC3E}">
        <p14:creationId xmlns:p14="http://schemas.microsoft.com/office/powerpoint/2010/main" val="106575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0D548-8CDE-6BC9-79BB-586FD3D2F687}"/>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E7C86A0-0457-56D3-B98A-0E8AF89A5478}"/>
              </a:ext>
            </a:extLst>
          </p:cNvPr>
          <p:cNvSpPr>
            <a:spLocks noGrp="1"/>
          </p:cNvSpPr>
          <p:nvPr>
            <p:ph type="sldNum" sz="quarter" idx="12"/>
          </p:nvPr>
        </p:nvSpPr>
        <p:spPr/>
        <p:txBody>
          <a:bodyPr/>
          <a:lstStyle/>
          <a:p>
            <a:fld id="{A2E07C27-D086-4A87-924A-7CB315628276}" type="slidenum">
              <a:rPr lang="en-US" smtClean="0"/>
              <a:pPr/>
              <a:t>32</a:t>
            </a:fld>
            <a:endParaRPr lang="en-US" dirty="0"/>
          </a:p>
        </p:txBody>
      </p:sp>
      <p:graphicFrame>
        <p:nvGraphicFramePr>
          <p:cNvPr id="2" name="Table 1">
            <a:extLst>
              <a:ext uri="{FF2B5EF4-FFF2-40B4-BE49-F238E27FC236}">
                <a16:creationId xmlns:a16="http://schemas.microsoft.com/office/drawing/2014/main" id="{177FA34C-D1C4-5A9D-772F-F62F52455224}"/>
              </a:ext>
            </a:extLst>
          </p:cNvPr>
          <p:cNvGraphicFramePr>
            <a:graphicFrameLocks noGrp="1"/>
          </p:cNvGraphicFramePr>
          <p:nvPr>
            <p:extLst>
              <p:ext uri="{D42A27DB-BD31-4B8C-83A1-F6EECF244321}">
                <p14:modId xmlns:p14="http://schemas.microsoft.com/office/powerpoint/2010/main" val="4007772082"/>
              </p:ext>
            </p:extLst>
          </p:nvPr>
        </p:nvGraphicFramePr>
        <p:xfrm>
          <a:off x="417310" y="1163985"/>
          <a:ext cx="10650862" cy="5127087"/>
        </p:xfrm>
        <a:graphic>
          <a:graphicData uri="http://schemas.openxmlformats.org/drawingml/2006/table">
            <a:tbl>
              <a:tblPr>
                <a:tableStyleId>{5C22544A-7EE6-4342-B048-85BDC9FD1C3A}</a:tableStyleId>
              </a:tblPr>
              <a:tblGrid>
                <a:gridCol w="3126937">
                  <a:extLst>
                    <a:ext uri="{9D8B030D-6E8A-4147-A177-3AD203B41FA5}">
                      <a16:colId xmlns:a16="http://schemas.microsoft.com/office/drawing/2014/main" val="2896664417"/>
                    </a:ext>
                  </a:extLst>
                </a:gridCol>
                <a:gridCol w="1483591">
                  <a:extLst>
                    <a:ext uri="{9D8B030D-6E8A-4147-A177-3AD203B41FA5}">
                      <a16:colId xmlns:a16="http://schemas.microsoft.com/office/drawing/2014/main" val="3860761600"/>
                    </a:ext>
                  </a:extLst>
                </a:gridCol>
                <a:gridCol w="1483591">
                  <a:extLst>
                    <a:ext uri="{9D8B030D-6E8A-4147-A177-3AD203B41FA5}">
                      <a16:colId xmlns:a16="http://schemas.microsoft.com/office/drawing/2014/main" val="1438567159"/>
                    </a:ext>
                  </a:extLst>
                </a:gridCol>
                <a:gridCol w="1536576">
                  <a:extLst>
                    <a:ext uri="{9D8B030D-6E8A-4147-A177-3AD203B41FA5}">
                      <a16:colId xmlns:a16="http://schemas.microsoft.com/office/drawing/2014/main" val="3749601901"/>
                    </a:ext>
                  </a:extLst>
                </a:gridCol>
                <a:gridCol w="1483591">
                  <a:extLst>
                    <a:ext uri="{9D8B030D-6E8A-4147-A177-3AD203B41FA5}">
                      <a16:colId xmlns:a16="http://schemas.microsoft.com/office/drawing/2014/main" val="278271907"/>
                    </a:ext>
                  </a:extLst>
                </a:gridCol>
                <a:gridCol w="1536576">
                  <a:extLst>
                    <a:ext uri="{9D8B030D-6E8A-4147-A177-3AD203B41FA5}">
                      <a16:colId xmlns:a16="http://schemas.microsoft.com/office/drawing/2014/main" val="1165730072"/>
                    </a:ext>
                  </a:extLst>
                </a:gridCol>
              </a:tblGrid>
              <a:tr h="769382">
                <a:tc>
                  <a:txBody>
                    <a:bodyPr/>
                    <a:lstStyle/>
                    <a:p>
                      <a:pPr algn="ctr" fontAlgn="b"/>
                      <a:r>
                        <a:rPr lang="en-CA" sz="1500" u="none" strike="noStrike" dirty="0">
                          <a:effectLst/>
                        </a:rPr>
                        <a:t>Embodied Carbon </a:t>
                      </a:r>
                    </a:p>
                    <a:p>
                      <a:pPr algn="ctr" fontAlgn="b"/>
                      <a:r>
                        <a:rPr lang="en-CA" sz="1500" u="none" strike="noStrike" dirty="0">
                          <a:effectLst/>
                        </a:rPr>
                        <a:t>Footprint %</a:t>
                      </a:r>
                      <a:endParaRPr lang="en-CA" sz="1500" b="0" i="0" u="none" strike="noStrike" dirty="0">
                        <a:solidFill>
                          <a:srgbClr val="000000"/>
                        </a:solidFill>
                        <a:effectLst/>
                        <a:latin typeface="Aptos Narrow" panose="020B0004020202020204" pitchFamily="34" charset="0"/>
                      </a:endParaRP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b="1" u="none" strike="noStrike" dirty="0">
                          <a:effectLst/>
                        </a:rPr>
                        <a:t>Rental US</a:t>
                      </a:r>
                      <a:endParaRPr lang="en-CA" sz="2000" b="1"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b="1" u="none" strike="noStrike" dirty="0">
                          <a:effectLst/>
                        </a:rPr>
                        <a:t>Rental Van</a:t>
                      </a:r>
                      <a:endParaRPr lang="en-CA" sz="2000" b="1"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b="1" u="none" strike="noStrike" dirty="0">
                          <a:effectLst/>
                        </a:rPr>
                        <a:t>Rental </a:t>
                      </a:r>
                      <a:r>
                        <a:rPr lang="en-CA" sz="2000" b="1" u="none" strike="noStrike" dirty="0" err="1">
                          <a:effectLst/>
                        </a:rPr>
                        <a:t>LwMl</a:t>
                      </a:r>
                      <a:endParaRPr lang="en-CA" sz="2000" b="1"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b="1" u="none" strike="noStrike" dirty="0">
                          <a:effectLst/>
                        </a:rPr>
                        <a:t>Condo Van</a:t>
                      </a:r>
                      <a:endParaRPr lang="en-CA" sz="2000" b="1"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b="1" u="none" strike="noStrike" dirty="0">
                          <a:effectLst/>
                        </a:rPr>
                        <a:t>Condo </a:t>
                      </a:r>
                      <a:r>
                        <a:rPr lang="en-CA" sz="2000" b="1" u="none" strike="noStrike" dirty="0" err="1">
                          <a:effectLst/>
                        </a:rPr>
                        <a:t>LwMl</a:t>
                      </a:r>
                      <a:endParaRPr lang="en-CA" sz="2000" b="1"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5089852"/>
                  </a:ext>
                </a:extLst>
              </a:tr>
              <a:tr h="471145">
                <a:tc>
                  <a:txBody>
                    <a:bodyPr/>
                    <a:lstStyle/>
                    <a:p>
                      <a:pPr algn="ctr" fontAlgn="b"/>
                      <a:r>
                        <a:rPr lang="en-CA" sz="2000" b="1" u="none" strike="noStrike" dirty="0">
                          <a:effectLst/>
                        </a:rPr>
                        <a:t>Common Corridor</a:t>
                      </a:r>
                      <a:endParaRPr lang="en-CA" sz="2000" b="1" i="0" u="none" strike="noStrike" dirty="0">
                        <a:solidFill>
                          <a:srgbClr val="000000"/>
                        </a:solidFill>
                        <a:effectLst/>
                        <a:latin typeface="Aptos Narrow" panose="020B0004020202020204" pitchFamily="34" charset="0"/>
                      </a:endParaRP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highlight>
                            <a:srgbClr val="FFFF00"/>
                          </a:highlight>
                        </a:rPr>
                        <a:t>17%</a:t>
                      </a:r>
                      <a:endParaRPr lang="en-CA" sz="2000" b="0" i="0" u="none" strike="noStrike" dirty="0">
                        <a:solidFill>
                          <a:srgbClr val="000000"/>
                        </a:solidFill>
                        <a:effectLst/>
                        <a:highlight>
                          <a:srgbClr val="FFFF00"/>
                        </a:highligh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15%</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11%</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15%</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10%</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084740"/>
                  </a:ext>
                </a:extLst>
              </a:tr>
              <a:tr h="388656">
                <a:tc>
                  <a:txBody>
                    <a:bodyPr/>
                    <a:lstStyle/>
                    <a:p>
                      <a:pPr algn="ctr" fontAlgn="b"/>
                      <a:r>
                        <a:rPr lang="en-CA" sz="2000" b="1" u="none" strike="noStrike" dirty="0">
                          <a:effectLst/>
                        </a:rPr>
                        <a:t>Amenity</a:t>
                      </a:r>
                      <a:endParaRPr lang="en-CA" sz="2000" b="1" i="0" u="none" strike="noStrike" dirty="0">
                        <a:solidFill>
                          <a:srgbClr val="000000"/>
                        </a:solidFill>
                        <a:effectLst/>
                        <a:latin typeface="Aptos Narrow" panose="020B0004020202020204" pitchFamily="34" charset="0"/>
                      </a:endParaRP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3.1%</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2.1%</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2.0%</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1.8%</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2%</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6600384"/>
                  </a:ext>
                </a:extLst>
              </a:tr>
              <a:tr h="388656">
                <a:tc>
                  <a:txBody>
                    <a:bodyPr/>
                    <a:lstStyle/>
                    <a:p>
                      <a:pPr algn="ctr" fontAlgn="b"/>
                      <a:r>
                        <a:rPr lang="en-CA" sz="2000" b="1" u="none" strike="noStrike">
                          <a:effectLst/>
                        </a:rPr>
                        <a:t>Lobby</a:t>
                      </a:r>
                      <a:endParaRPr lang="en-CA" sz="2000" b="1" i="0" u="none" strike="noStrike">
                        <a:solidFill>
                          <a:srgbClr val="000000"/>
                        </a:solidFill>
                        <a:effectLst/>
                        <a:latin typeface="Aptos Narrow" panose="020B0004020202020204" pitchFamily="34" charset="0"/>
                      </a:endParaRP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1.4%</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1.2%</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0.5%</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0.7%</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0.4%</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5728093"/>
                  </a:ext>
                </a:extLst>
              </a:tr>
              <a:tr h="388656">
                <a:tc>
                  <a:txBody>
                    <a:bodyPr/>
                    <a:lstStyle/>
                    <a:p>
                      <a:pPr algn="ctr" fontAlgn="b"/>
                      <a:r>
                        <a:rPr lang="en-CA" sz="2000" b="1" u="none" strike="noStrike" dirty="0">
                          <a:effectLst/>
                        </a:rPr>
                        <a:t>Façade</a:t>
                      </a:r>
                      <a:endParaRPr lang="en-CA" sz="2000" b="1" i="0" u="none" strike="noStrike" dirty="0">
                        <a:solidFill>
                          <a:srgbClr val="000000"/>
                        </a:solidFill>
                        <a:effectLst/>
                        <a:latin typeface="Aptos Narrow" panose="020B0004020202020204" pitchFamily="34" charset="0"/>
                      </a:endParaRP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21%</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10.5%</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10.5%</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highlight>
                            <a:srgbClr val="FFFF00"/>
                          </a:highlight>
                        </a:rPr>
                        <a:t>14%</a:t>
                      </a:r>
                      <a:endParaRPr lang="en-CA" sz="2000" b="0" i="0" u="none" strike="noStrike" dirty="0">
                        <a:solidFill>
                          <a:srgbClr val="000000"/>
                        </a:solidFill>
                        <a:effectLst/>
                        <a:highlight>
                          <a:srgbClr val="FFFF00"/>
                        </a:highligh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10.5%</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5842435"/>
                  </a:ext>
                </a:extLst>
              </a:tr>
              <a:tr h="388656">
                <a:tc>
                  <a:txBody>
                    <a:bodyPr/>
                    <a:lstStyle/>
                    <a:p>
                      <a:pPr algn="ctr" fontAlgn="b"/>
                      <a:r>
                        <a:rPr lang="en-US" sz="2000" b="1" u="none" strike="noStrike" kern="1200" dirty="0">
                          <a:solidFill>
                            <a:schemeClr val="dk1"/>
                          </a:solidFill>
                          <a:effectLst/>
                          <a:latin typeface="+mn-lt"/>
                          <a:ea typeface="+mn-ea"/>
                          <a:cs typeface="+mn-cs"/>
                        </a:rPr>
                        <a:t>Parking</a:t>
                      </a:r>
                      <a:endParaRPr lang="en-CA" sz="2000" b="1" u="none" strike="noStrike" kern="1200" dirty="0">
                        <a:solidFill>
                          <a:schemeClr val="dk1"/>
                        </a:solidFill>
                        <a:effectLst/>
                        <a:latin typeface="+mn-lt"/>
                        <a:ea typeface="+mn-ea"/>
                        <a:cs typeface="+mn-cs"/>
                      </a:endParaRP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kern="1200" dirty="0">
                          <a:solidFill>
                            <a:schemeClr val="dk1"/>
                          </a:solidFill>
                          <a:effectLst/>
                          <a:latin typeface="+mn-lt"/>
                          <a:ea typeface="+mn-ea"/>
                          <a:cs typeface="+mn-cs"/>
                        </a:rPr>
                        <a:t>21%</a:t>
                      </a:r>
                      <a:endParaRPr lang="en-CA" sz="2000"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kern="1200" dirty="0">
                          <a:solidFill>
                            <a:schemeClr val="dk1"/>
                          </a:solidFill>
                          <a:effectLst/>
                          <a:highlight>
                            <a:srgbClr val="FFFF00"/>
                          </a:highlight>
                          <a:latin typeface="+mn-lt"/>
                          <a:ea typeface="+mn-ea"/>
                          <a:cs typeface="+mn-cs"/>
                        </a:rPr>
                        <a:t>25%</a:t>
                      </a:r>
                      <a:endParaRPr lang="en-CA" sz="2000" u="none" strike="noStrike" kern="1200" dirty="0">
                        <a:solidFill>
                          <a:schemeClr val="dk1"/>
                        </a:solidFill>
                        <a:effectLst/>
                        <a:highlight>
                          <a:srgbClr val="FFFF00"/>
                        </a:highligh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kern="1200" dirty="0">
                          <a:solidFill>
                            <a:schemeClr val="dk1"/>
                          </a:solidFill>
                          <a:effectLst/>
                          <a:latin typeface="+mn-lt"/>
                          <a:ea typeface="+mn-ea"/>
                          <a:cs typeface="+mn-cs"/>
                        </a:rPr>
                        <a:t>22%</a:t>
                      </a:r>
                      <a:endParaRPr lang="en-CA" sz="2000"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kern="1200" dirty="0">
                          <a:solidFill>
                            <a:schemeClr val="dk1"/>
                          </a:solidFill>
                          <a:effectLst/>
                          <a:highlight>
                            <a:srgbClr val="FFFF00"/>
                          </a:highlight>
                          <a:latin typeface="+mn-lt"/>
                          <a:ea typeface="+mn-ea"/>
                          <a:cs typeface="+mn-cs"/>
                        </a:rPr>
                        <a:t>23%</a:t>
                      </a:r>
                      <a:endParaRPr lang="en-CA" sz="2000" u="none" strike="noStrike" kern="1200" dirty="0">
                        <a:solidFill>
                          <a:schemeClr val="dk1"/>
                        </a:solidFill>
                        <a:effectLst/>
                        <a:highlight>
                          <a:srgbClr val="FFFF00"/>
                        </a:highligh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kern="1200" dirty="0">
                          <a:solidFill>
                            <a:schemeClr val="dk1"/>
                          </a:solidFill>
                          <a:effectLst/>
                          <a:highlight>
                            <a:srgbClr val="FFFF00"/>
                          </a:highlight>
                          <a:latin typeface="+mn-lt"/>
                          <a:ea typeface="+mn-ea"/>
                          <a:cs typeface="+mn-cs"/>
                        </a:rPr>
                        <a:t>33%</a:t>
                      </a:r>
                      <a:endParaRPr lang="en-CA" sz="2000" u="none" strike="noStrike" kern="1200" dirty="0">
                        <a:solidFill>
                          <a:schemeClr val="dk1"/>
                        </a:solidFill>
                        <a:effectLst/>
                        <a:highlight>
                          <a:srgbClr val="FFFF00"/>
                        </a:highligh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750334"/>
                  </a:ext>
                </a:extLst>
              </a:tr>
              <a:tr h="388656">
                <a:tc>
                  <a:txBody>
                    <a:bodyPr/>
                    <a:lstStyle/>
                    <a:p>
                      <a:pPr algn="ctr" fontAlgn="b"/>
                      <a:r>
                        <a:rPr lang="en-CA" sz="2000" b="1" u="none" strike="noStrike" dirty="0">
                          <a:effectLst/>
                        </a:rPr>
                        <a:t>Housing</a:t>
                      </a:r>
                      <a:endParaRPr lang="en-CA" sz="2000" b="1" i="0" u="none" strike="noStrike" dirty="0">
                        <a:solidFill>
                          <a:srgbClr val="000000"/>
                        </a:solidFill>
                        <a:effectLst/>
                        <a:latin typeface="Aptos Narrow" panose="020B0004020202020204" pitchFamily="34" charset="0"/>
                      </a:endParaRP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highlight>
                            <a:srgbClr val="FFFF00"/>
                          </a:highlight>
                        </a:rPr>
                        <a:t>42%</a:t>
                      </a:r>
                      <a:endParaRPr lang="en-CA" sz="2000" b="0" i="0" u="none" strike="noStrike" dirty="0">
                        <a:solidFill>
                          <a:srgbClr val="000000"/>
                        </a:solidFill>
                        <a:effectLst/>
                        <a:highlight>
                          <a:srgbClr val="FFFF00"/>
                        </a:highligh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59%</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56%</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51%</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2000" u="none" strike="noStrike" dirty="0">
                          <a:effectLst/>
                        </a:rPr>
                        <a:t>54%</a:t>
                      </a:r>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0646938"/>
                  </a:ext>
                </a:extLst>
              </a:tr>
              <a:tr h="388656">
                <a:tc>
                  <a:txBody>
                    <a:bodyPr/>
                    <a:lstStyle/>
                    <a:p>
                      <a:pPr algn="ctr" fontAlgn="b"/>
                      <a:endParaRPr lang="en-CA" sz="2000" b="1" u="none" strike="noStrike" kern="1200" dirty="0">
                        <a:solidFill>
                          <a:schemeClr val="dk1"/>
                        </a:solidFill>
                        <a:effectLst/>
                        <a:latin typeface="+mn-lt"/>
                        <a:ea typeface="+mn-ea"/>
                        <a:cs typeface="+mn-cs"/>
                      </a:endParaRPr>
                    </a:p>
                  </a:txBody>
                  <a:tcPr marL="6350" marR="6350" marT="635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CA" sz="20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642560"/>
                  </a:ext>
                </a:extLst>
              </a:tr>
              <a:tr h="388656">
                <a:tc>
                  <a:txBody>
                    <a:bodyPr/>
                    <a:lstStyle/>
                    <a:p>
                      <a:pPr algn="ctr" fontAlgn="b"/>
                      <a:r>
                        <a:rPr lang="en-US" sz="2000" b="1" u="none" strike="noStrike" kern="1200" dirty="0">
                          <a:solidFill>
                            <a:schemeClr val="dk1"/>
                          </a:solidFill>
                          <a:effectLst/>
                          <a:latin typeface="+mn-lt"/>
                          <a:ea typeface="+mn-ea"/>
                          <a:cs typeface="+mn-cs"/>
                        </a:rPr>
                        <a:t>Overall Efficiency</a:t>
                      </a:r>
                      <a:endParaRPr lang="en-CA" sz="2000" b="1" u="none" strike="noStrike" kern="1200" dirty="0">
                        <a:solidFill>
                          <a:schemeClr val="dk1"/>
                        </a:solidFill>
                        <a:effectLst/>
                        <a:latin typeface="+mn-lt"/>
                        <a:ea typeface="+mn-ea"/>
                        <a:cs typeface="+mn-cs"/>
                      </a:endParaRPr>
                    </a:p>
                  </a:txBody>
                  <a:tcPr marL="6350" marR="6350" marT="635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b="1" u="none" strike="noStrike" dirty="0">
                          <a:effectLst/>
                        </a:rPr>
                        <a:t>75%</a:t>
                      </a:r>
                      <a:endParaRPr lang="en-CA" sz="2000" b="1"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b="1" u="none" strike="noStrike" dirty="0">
                          <a:effectLst/>
                        </a:rPr>
                        <a:t>79%</a:t>
                      </a:r>
                      <a:endParaRPr lang="en-CA" sz="2000" b="1"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b="1" u="none" strike="noStrike" dirty="0">
                          <a:effectLst/>
                        </a:rPr>
                        <a:t>78%</a:t>
                      </a:r>
                      <a:endParaRPr lang="en-CA" sz="2000" b="1"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b="1" u="none" strike="noStrike" dirty="0">
                          <a:solidFill>
                            <a:srgbClr val="FF0000"/>
                          </a:solidFill>
                          <a:effectLst/>
                          <a:highlight>
                            <a:srgbClr val="FFFF00"/>
                          </a:highlight>
                        </a:rPr>
                        <a:t>74%</a:t>
                      </a:r>
                      <a:endParaRPr lang="en-CA" sz="2000" b="1" i="0" u="none" strike="noStrike" dirty="0">
                        <a:solidFill>
                          <a:srgbClr val="FF0000"/>
                        </a:solidFill>
                        <a:effectLst/>
                        <a:highlight>
                          <a:srgbClr val="FFFF00"/>
                        </a:highligh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b="1" u="none" strike="noStrike" dirty="0">
                          <a:effectLst/>
                        </a:rPr>
                        <a:t>80%</a:t>
                      </a:r>
                      <a:endParaRPr lang="en-CA" sz="2000" b="1"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9917430"/>
                  </a:ext>
                </a:extLst>
              </a:tr>
              <a:tr h="388656">
                <a:tc>
                  <a:txBody>
                    <a:bodyPr/>
                    <a:lstStyle/>
                    <a:p>
                      <a:pPr marL="0" algn="ctr" defTabSz="914400" rtl="0" eaLnBrk="1" fontAlgn="b" latinLnBrk="0" hangingPunct="1"/>
                      <a:r>
                        <a:rPr lang="en-US" sz="2000" b="1" u="none" strike="noStrike" kern="1200" dirty="0">
                          <a:solidFill>
                            <a:schemeClr val="dk1"/>
                          </a:solidFill>
                          <a:effectLst/>
                          <a:latin typeface="+mn-lt"/>
                          <a:ea typeface="+mn-ea"/>
                          <a:cs typeface="+mn-cs"/>
                        </a:rPr>
                        <a:t>CO2 / Unit</a:t>
                      </a:r>
                      <a:endParaRPr lang="en-CA" sz="2000" b="1" u="none" strike="noStrike" kern="1200" dirty="0">
                        <a:solidFill>
                          <a:schemeClr val="dk1"/>
                        </a:solidFill>
                        <a:effectLst/>
                        <a:latin typeface="+mn-lt"/>
                        <a:ea typeface="+mn-ea"/>
                        <a:cs typeface="+mn-cs"/>
                      </a:endParaRPr>
                    </a:p>
                  </a:txBody>
                  <a:tcPr marL="6350" marR="6350" marT="635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2000" b="1" u="none" strike="noStrike" kern="1200" dirty="0">
                          <a:solidFill>
                            <a:schemeClr val="dk1"/>
                          </a:solidFill>
                          <a:effectLst/>
                          <a:latin typeface="+mn-lt"/>
                          <a:ea typeface="+mn-ea"/>
                          <a:cs typeface="+mn-cs"/>
                        </a:rPr>
                        <a:t>57</a:t>
                      </a:r>
                      <a:endParaRPr lang="en-CA" sz="2000" b="1"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2000" b="1" u="none" strike="noStrike" kern="1200" dirty="0">
                          <a:solidFill>
                            <a:schemeClr val="dk1"/>
                          </a:solidFill>
                          <a:effectLst/>
                          <a:latin typeface="+mn-lt"/>
                          <a:ea typeface="+mn-ea"/>
                          <a:cs typeface="+mn-cs"/>
                        </a:rPr>
                        <a:t>63</a:t>
                      </a:r>
                      <a:endParaRPr lang="en-CA" sz="2000" b="1"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2000" b="1" u="none" strike="noStrike" kern="1200" dirty="0">
                          <a:solidFill>
                            <a:schemeClr val="dk1"/>
                          </a:solidFill>
                          <a:effectLst/>
                          <a:latin typeface="+mn-lt"/>
                          <a:ea typeface="+mn-ea"/>
                          <a:cs typeface="+mn-cs"/>
                        </a:rPr>
                        <a:t>63</a:t>
                      </a:r>
                      <a:endParaRPr lang="en-CA" sz="2000" b="1"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2000" b="1" u="none" strike="noStrike" kern="1200" dirty="0">
                          <a:solidFill>
                            <a:srgbClr val="FF0000"/>
                          </a:solidFill>
                          <a:effectLst/>
                          <a:highlight>
                            <a:srgbClr val="FFFF00"/>
                          </a:highlight>
                          <a:latin typeface="+mn-lt"/>
                          <a:ea typeface="+mn-ea"/>
                          <a:cs typeface="+mn-cs"/>
                        </a:rPr>
                        <a:t>117</a:t>
                      </a:r>
                      <a:endParaRPr lang="en-CA" sz="2000" b="1" u="none" strike="noStrike" kern="1200" dirty="0">
                        <a:solidFill>
                          <a:srgbClr val="FF0000"/>
                        </a:solidFill>
                        <a:effectLst/>
                        <a:highlight>
                          <a:srgbClr val="FFFF00"/>
                        </a:highligh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2000" b="1" u="none" strike="noStrike" kern="1200" dirty="0">
                          <a:solidFill>
                            <a:schemeClr val="dk1"/>
                          </a:solidFill>
                          <a:effectLst/>
                          <a:latin typeface="+mn-lt"/>
                          <a:ea typeface="+mn-ea"/>
                          <a:cs typeface="+mn-cs"/>
                        </a:rPr>
                        <a:t>60</a:t>
                      </a:r>
                      <a:endParaRPr lang="en-CA" sz="2000" b="1"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4601142"/>
                  </a:ext>
                </a:extLst>
              </a:tr>
              <a:tr h="388656">
                <a:tc>
                  <a:txBody>
                    <a:bodyPr/>
                    <a:lstStyle/>
                    <a:p>
                      <a:pPr algn="ctr" fontAlgn="b"/>
                      <a:r>
                        <a:rPr lang="en-US" sz="2000" b="1" u="none" strike="noStrike" kern="1200" dirty="0">
                          <a:solidFill>
                            <a:schemeClr val="dk1"/>
                          </a:solidFill>
                          <a:effectLst/>
                          <a:latin typeface="+mn-lt"/>
                          <a:ea typeface="+mn-ea"/>
                          <a:cs typeface="+mn-cs"/>
                        </a:rPr>
                        <a:t>CO2 / m2</a:t>
                      </a:r>
                      <a:endParaRPr lang="en-CA" sz="2000" b="1" u="none" strike="noStrike" kern="1200" dirty="0">
                        <a:solidFill>
                          <a:schemeClr val="dk1"/>
                        </a:solidFill>
                        <a:effectLst/>
                        <a:latin typeface="+mn-lt"/>
                        <a:ea typeface="+mn-ea"/>
                        <a:cs typeface="+mn-cs"/>
                      </a:endParaRP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kern="1200" dirty="0">
                          <a:solidFill>
                            <a:schemeClr val="dk1"/>
                          </a:solidFill>
                          <a:effectLst/>
                          <a:latin typeface="+mn-lt"/>
                          <a:ea typeface="+mn-ea"/>
                          <a:cs typeface="+mn-cs"/>
                        </a:rPr>
                        <a:t>600</a:t>
                      </a:r>
                      <a:endParaRPr lang="en-CA" sz="2000" b="1"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kern="1200" dirty="0">
                          <a:solidFill>
                            <a:srgbClr val="000000"/>
                          </a:solidFill>
                          <a:effectLst/>
                          <a:latin typeface="+mn-lt"/>
                          <a:ea typeface="+mn-ea"/>
                          <a:cs typeface="+mn-cs"/>
                        </a:rPr>
                        <a:t>570</a:t>
                      </a:r>
                      <a:endParaRPr lang="en-CA" sz="2000" b="1" u="none" strike="noStrike" kern="1200" dirty="0">
                        <a:solidFill>
                          <a:srgbClr val="000000"/>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kern="1200" dirty="0">
                          <a:solidFill>
                            <a:schemeClr val="dk1"/>
                          </a:solidFill>
                          <a:effectLst/>
                          <a:latin typeface="+mn-lt"/>
                          <a:ea typeface="+mn-ea"/>
                          <a:cs typeface="+mn-cs"/>
                        </a:rPr>
                        <a:t>582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kern="1200" dirty="0">
                          <a:solidFill>
                            <a:schemeClr val="dk1"/>
                          </a:solidFill>
                          <a:effectLst/>
                          <a:latin typeface="+mn-lt"/>
                          <a:ea typeface="+mn-ea"/>
                          <a:cs typeface="+mn-cs"/>
                        </a:rPr>
                        <a:t>590</a:t>
                      </a:r>
                      <a:endParaRPr lang="en-CA" sz="2000" b="1"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kern="1200" dirty="0">
                          <a:solidFill>
                            <a:srgbClr val="000000"/>
                          </a:solidFill>
                          <a:effectLst/>
                          <a:latin typeface="+mn-lt"/>
                          <a:ea typeface="+mn-ea"/>
                          <a:cs typeface="+mn-cs"/>
                        </a:rPr>
                        <a:t>512</a:t>
                      </a:r>
                      <a:endParaRPr lang="en-CA" sz="2000" b="1" u="none" strike="noStrike" kern="1200" dirty="0">
                        <a:solidFill>
                          <a:srgbClr val="000000"/>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3351488"/>
                  </a:ext>
                </a:extLst>
              </a:tr>
              <a:tr h="388656">
                <a:tc>
                  <a:txBody>
                    <a:bodyPr/>
                    <a:lstStyle/>
                    <a:p>
                      <a:pPr algn="ctr" fontAlgn="b"/>
                      <a:r>
                        <a:rPr lang="en-US" sz="2000" b="1" u="none" strike="noStrike" kern="1200" dirty="0">
                          <a:solidFill>
                            <a:schemeClr val="dk1"/>
                          </a:solidFill>
                          <a:effectLst/>
                          <a:latin typeface="+mn-lt"/>
                          <a:ea typeface="+mn-ea"/>
                          <a:cs typeface="+mn-cs"/>
                        </a:rPr>
                        <a:t>GSF/Unit</a:t>
                      </a:r>
                      <a:endParaRPr lang="en-CA" sz="2000" b="1" u="none" strike="noStrike" kern="1200" dirty="0">
                        <a:solidFill>
                          <a:schemeClr val="dk1"/>
                        </a:solidFill>
                        <a:effectLst/>
                        <a:latin typeface="+mn-lt"/>
                        <a:ea typeface="+mn-ea"/>
                        <a:cs typeface="+mn-cs"/>
                      </a:endParaRP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kern="1200" dirty="0">
                          <a:solidFill>
                            <a:schemeClr val="dk1"/>
                          </a:solidFill>
                          <a:effectLst/>
                          <a:latin typeface="+mn-lt"/>
                          <a:ea typeface="+mn-ea"/>
                          <a:cs typeface="+mn-cs"/>
                        </a:rPr>
                        <a:t>1,024 SF</a:t>
                      </a:r>
                      <a:endParaRPr lang="en-CA" sz="2000" b="1"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kern="1200" dirty="0">
                          <a:solidFill>
                            <a:srgbClr val="FF0000"/>
                          </a:solidFill>
                          <a:effectLst/>
                          <a:highlight>
                            <a:srgbClr val="FFFF00"/>
                          </a:highlight>
                          <a:latin typeface="+mn-lt"/>
                          <a:ea typeface="+mn-ea"/>
                          <a:cs typeface="+mn-cs"/>
                        </a:rPr>
                        <a:t>1,440 SF</a:t>
                      </a:r>
                      <a:endParaRPr lang="en-CA" sz="2000" b="1" u="none" strike="noStrike" kern="1200" dirty="0">
                        <a:solidFill>
                          <a:srgbClr val="FF0000"/>
                        </a:solidFill>
                        <a:effectLst/>
                        <a:highlight>
                          <a:srgbClr val="FFFF00"/>
                        </a:highligh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kern="1200" dirty="0">
                          <a:solidFill>
                            <a:schemeClr val="dk1"/>
                          </a:solidFill>
                          <a:effectLst/>
                          <a:latin typeface="+mn-lt"/>
                          <a:ea typeface="+mn-ea"/>
                          <a:cs typeface="+mn-cs"/>
                        </a:rPr>
                        <a:t>1,020 SF</a:t>
                      </a:r>
                      <a:endParaRPr lang="en-CA" sz="2000" b="1"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kern="1200" dirty="0">
                          <a:solidFill>
                            <a:srgbClr val="FF0000"/>
                          </a:solidFill>
                          <a:effectLst/>
                          <a:highlight>
                            <a:srgbClr val="FFFF00"/>
                          </a:highlight>
                          <a:latin typeface="+mn-lt"/>
                          <a:ea typeface="+mn-ea"/>
                          <a:cs typeface="+mn-cs"/>
                        </a:rPr>
                        <a:t>1,530 SF</a:t>
                      </a:r>
                      <a:endParaRPr lang="en-CA" sz="2000" b="1" u="none" strike="noStrike" kern="1200" dirty="0">
                        <a:solidFill>
                          <a:srgbClr val="FF0000"/>
                        </a:solidFill>
                        <a:effectLst/>
                        <a:highlight>
                          <a:srgbClr val="FFFF00"/>
                        </a:highligh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kern="1200" dirty="0">
                          <a:solidFill>
                            <a:schemeClr val="dk1"/>
                          </a:solidFill>
                          <a:effectLst/>
                          <a:latin typeface="+mn-lt"/>
                          <a:ea typeface="+mn-ea"/>
                          <a:cs typeface="+mn-cs"/>
                        </a:rPr>
                        <a:t>900 SF</a:t>
                      </a:r>
                      <a:endParaRPr lang="en-CA" sz="2000" b="1"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7369237"/>
                  </a:ext>
                </a:extLst>
              </a:tr>
            </a:tbl>
          </a:graphicData>
        </a:graphic>
      </p:graphicFrame>
      <p:sp>
        <p:nvSpPr>
          <p:cNvPr id="16" name="Title 10">
            <a:extLst>
              <a:ext uri="{FF2B5EF4-FFF2-40B4-BE49-F238E27FC236}">
                <a16:creationId xmlns:a16="http://schemas.microsoft.com/office/drawing/2014/main" id="{43789653-354A-CFF0-8BD2-C2B72FD1568B}"/>
              </a:ext>
            </a:extLst>
          </p:cNvPr>
          <p:cNvSpPr txBox="1">
            <a:spLocks/>
          </p:cNvSpPr>
          <p:nvPr/>
        </p:nvSpPr>
        <p:spPr>
          <a:xfrm>
            <a:off x="365126" y="386642"/>
            <a:ext cx="4529604" cy="344878"/>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2200" kern="1200">
                <a:solidFill>
                  <a:schemeClr val="tx1"/>
                </a:solidFill>
                <a:latin typeface="+mj-lt"/>
                <a:ea typeface="+mj-ea"/>
                <a:cs typeface="Feature Deck Regular" pitchFamily="50" charset="0"/>
              </a:defRPr>
            </a:lvl1pPr>
          </a:lstStyle>
          <a:p>
            <a:r>
              <a:rPr lang="en-US" dirty="0"/>
              <a:t>Carbon Impact vs Dweller Value</a:t>
            </a:r>
          </a:p>
        </p:txBody>
      </p:sp>
      <p:sp>
        <p:nvSpPr>
          <p:cNvPr id="17" name="Text Placeholder 11">
            <a:extLst>
              <a:ext uri="{FF2B5EF4-FFF2-40B4-BE49-F238E27FC236}">
                <a16:creationId xmlns:a16="http://schemas.microsoft.com/office/drawing/2014/main" id="{54F82054-A35F-F31D-6065-D075588C79FD}"/>
              </a:ext>
            </a:extLst>
          </p:cNvPr>
          <p:cNvSpPr>
            <a:spLocks noGrp="1"/>
          </p:cNvSpPr>
          <p:nvPr>
            <p:ph type="body" sz="quarter" idx="13"/>
          </p:nvPr>
        </p:nvSpPr>
        <p:spPr>
          <a:xfrm>
            <a:off x="365125" y="731838"/>
            <a:ext cx="4529138" cy="344487"/>
          </a:xfrm>
        </p:spPr>
        <p:txBody>
          <a:bodyPr/>
          <a:lstStyle/>
          <a:p>
            <a:r>
              <a:rPr lang="en-US" dirty="0"/>
              <a:t>Aligning Impact</a:t>
            </a:r>
          </a:p>
        </p:txBody>
      </p:sp>
    </p:spTree>
    <p:extLst>
      <p:ext uri="{BB962C8B-B14F-4D97-AF65-F5344CB8AC3E}">
        <p14:creationId xmlns:p14="http://schemas.microsoft.com/office/powerpoint/2010/main" val="89676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0D548-8CDE-6BC9-79BB-586FD3D2F687}"/>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E7C86A0-0457-56D3-B98A-0E8AF89A5478}"/>
              </a:ext>
            </a:extLst>
          </p:cNvPr>
          <p:cNvSpPr>
            <a:spLocks noGrp="1"/>
          </p:cNvSpPr>
          <p:nvPr>
            <p:ph type="sldNum" sz="quarter" idx="12"/>
          </p:nvPr>
        </p:nvSpPr>
        <p:spPr/>
        <p:txBody>
          <a:bodyPr/>
          <a:lstStyle/>
          <a:p>
            <a:fld id="{A2E07C27-D086-4A87-924A-7CB315628276}" type="slidenum">
              <a:rPr lang="en-US" smtClean="0"/>
              <a:pPr/>
              <a:t>33</a:t>
            </a:fld>
            <a:endParaRPr lang="en-US" dirty="0"/>
          </a:p>
        </p:txBody>
      </p:sp>
      <p:graphicFrame>
        <p:nvGraphicFramePr>
          <p:cNvPr id="2" name="Table 1">
            <a:extLst>
              <a:ext uri="{FF2B5EF4-FFF2-40B4-BE49-F238E27FC236}">
                <a16:creationId xmlns:a16="http://schemas.microsoft.com/office/drawing/2014/main" id="{177FA34C-D1C4-5A9D-772F-F62F52455224}"/>
              </a:ext>
            </a:extLst>
          </p:cNvPr>
          <p:cNvGraphicFramePr>
            <a:graphicFrameLocks noGrp="1"/>
          </p:cNvGraphicFramePr>
          <p:nvPr>
            <p:extLst>
              <p:ext uri="{D42A27DB-BD31-4B8C-83A1-F6EECF244321}">
                <p14:modId xmlns:p14="http://schemas.microsoft.com/office/powerpoint/2010/main" val="1338286527"/>
              </p:ext>
            </p:extLst>
          </p:nvPr>
        </p:nvGraphicFramePr>
        <p:xfrm>
          <a:off x="959403" y="1223240"/>
          <a:ext cx="10273194" cy="4782059"/>
        </p:xfrm>
        <a:graphic>
          <a:graphicData uri="http://schemas.openxmlformats.org/drawingml/2006/table">
            <a:tbl>
              <a:tblPr>
                <a:tableStyleId>{5C22544A-7EE6-4342-B048-85BDC9FD1C3A}</a:tableStyleId>
              </a:tblPr>
              <a:tblGrid>
                <a:gridCol w="3547137">
                  <a:extLst>
                    <a:ext uri="{9D8B030D-6E8A-4147-A177-3AD203B41FA5}">
                      <a16:colId xmlns:a16="http://schemas.microsoft.com/office/drawing/2014/main" val="2896664417"/>
                    </a:ext>
                  </a:extLst>
                </a:gridCol>
                <a:gridCol w="3614642">
                  <a:extLst>
                    <a:ext uri="{9D8B030D-6E8A-4147-A177-3AD203B41FA5}">
                      <a16:colId xmlns:a16="http://schemas.microsoft.com/office/drawing/2014/main" val="1438567159"/>
                    </a:ext>
                  </a:extLst>
                </a:gridCol>
                <a:gridCol w="3111415">
                  <a:extLst>
                    <a:ext uri="{9D8B030D-6E8A-4147-A177-3AD203B41FA5}">
                      <a16:colId xmlns:a16="http://schemas.microsoft.com/office/drawing/2014/main" val="2086288471"/>
                    </a:ext>
                  </a:extLst>
                </a:gridCol>
              </a:tblGrid>
              <a:tr h="501233">
                <a:tc>
                  <a:txBody>
                    <a:bodyPr/>
                    <a:lstStyle/>
                    <a:p>
                      <a:pPr algn="ctr" fontAlgn="b"/>
                      <a:endParaRPr lang="en-CA" sz="1500" b="0" i="0" u="none" strike="noStrike" dirty="0">
                        <a:solidFill>
                          <a:srgbClr val="000000"/>
                        </a:solidFill>
                        <a:effectLst/>
                        <a:latin typeface="Aptos Narrow" panose="020B0004020202020204" pitchFamily="34" charset="0"/>
                      </a:endParaRPr>
                    </a:p>
                  </a:txBody>
                  <a:tcPr marL="6350" marR="6350" marT="6350" marB="0"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1" u="none" strike="noStrike" kern="1200" dirty="0">
                          <a:solidFill>
                            <a:schemeClr val="dk1"/>
                          </a:solidFill>
                          <a:effectLst/>
                          <a:latin typeface="+mn-lt"/>
                          <a:ea typeface="+mn-ea"/>
                          <a:cs typeface="+mn-cs"/>
                        </a:rPr>
                        <a:t>V</a:t>
                      </a:r>
                      <a:r>
                        <a:rPr lang="en-CA" sz="2000" b="1" u="none" strike="noStrike" kern="1200" dirty="0">
                          <a:solidFill>
                            <a:schemeClr val="dk1"/>
                          </a:solidFill>
                          <a:effectLst/>
                          <a:latin typeface="+mn-lt"/>
                          <a:ea typeface="+mn-ea"/>
                          <a:cs typeface="+mn-cs"/>
                        </a:rPr>
                        <a:t>ANCOUVER STANDARD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1" u="none" strike="noStrike" kern="1200" dirty="0">
                          <a:solidFill>
                            <a:schemeClr val="dk1"/>
                          </a:solidFill>
                          <a:effectLst/>
                          <a:latin typeface="+mn-lt"/>
                          <a:ea typeface="+mn-ea"/>
                          <a:cs typeface="+mn-cs"/>
                        </a:rPr>
                        <a:t>V</a:t>
                      </a:r>
                      <a:r>
                        <a:rPr lang="en-CA" sz="2000" b="1" u="none" strike="noStrike" kern="1200" dirty="0">
                          <a:solidFill>
                            <a:schemeClr val="dk1"/>
                          </a:solidFill>
                          <a:effectLst/>
                          <a:latin typeface="+mn-lt"/>
                          <a:ea typeface="+mn-ea"/>
                          <a:cs typeface="+mn-cs"/>
                        </a:rPr>
                        <a:t>ALUE ALIGNED</a:t>
                      </a:r>
                    </a:p>
                  </a:txBody>
                  <a:tcPr marL="6350" marR="6350" marT="635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5089852"/>
                  </a:ext>
                </a:extLst>
              </a:tr>
              <a:tr h="394266">
                <a:tc>
                  <a:txBody>
                    <a:bodyPr/>
                    <a:lstStyle/>
                    <a:p>
                      <a:pPr algn="ctr" fontAlgn="b"/>
                      <a:r>
                        <a:rPr lang="en-CA" sz="2000" u="none" strike="noStrike" kern="1200" dirty="0">
                          <a:solidFill>
                            <a:schemeClr val="dk1"/>
                          </a:solidFill>
                          <a:effectLst/>
                          <a:latin typeface="+mn-lt"/>
                          <a:ea typeface="+mn-ea"/>
                          <a:cs typeface="+mn-cs"/>
                        </a:rPr>
                        <a:t># Units</a:t>
                      </a:r>
                    </a:p>
                  </a:txBody>
                  <a:tcPr marL="6350" marR="6350" marT="635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220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220</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84740"/>
                  </a:ext>
                </a:extLst>
              </a:tr>
              <a:tr h="388656">
                <a:tc>
                  <a:txBody>
                    <a:bodyPr/>
                    <a:lstStyle/>
                    <a:p>
                      <a:pPr algn="ctr" fontAlgn="b"/>
                      <a:r>
                        <a:rPr lang="en-CA" sz="2000" u="none" strike="noStrike" kern="1200" dirty="0">
                          <a:solidFill>
                            <a:schemeClr val="dk1"/>
                          </a:solidFill>
                          <a:effectLst/>
                          <a:latin typeface="+mn-lt"/>
                          <a:ea typeface="+mn-ea"/>
                          <a:cs typeface="+mn-cs"/>
                        </a:rPr>
                        <a:t>Net/Unit</a:t>
                      </a:r>
                    </a:p>
                  </a:txBody>
                  <a:tcPr marL="6350" marR="6350" marT="635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a:solidFill>
                            <a:schemeClr val="dk1"/>
                          </a:solidFill>
                          <a:effectLst/>
                          <a:latin typeface="+mn-lt"/>
                          <a:ea typeface="+mn-ea"/>
                          <a:cs typeface="+mn-cs"/>
                        </a:rPr>
                        <a:t>700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700</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3379999"/>
                  </a:ext>
                </a:extLst>
              </a:tr>
              <a:tr h="388656">
                <a:tc>
                  <a:txBody>
                    <a:bodyPr/>
                    <a:lstStyle/>
                    <a:p>
                      <a:pPr algn="ctr" fontAlgn="b"/>
                      <a:r>
                        <a:rPr lang="en-CA" sz="2000" u="none" strike="noStrike" kern="1200" dirty="0">
                          <a:solidFill>
                            <a:schemeClr val="dk1"/>
                          </a:solidFill>
                          <a:effectLst/>
                          <a:latin typeface="+mn-lt"/>
                          <a:ea typeface="+mn-ea"/>
                          <a:cs typeface="+mn-cs"/>
                        </a:rPr>
                        <a:t>Parking Ratio</a:t>
                      </a:r>
                    </a:p>
                  </a:txBody>
                  <a:tcPr marL="6350" marR="6350" marT="635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0.45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0.45</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9103143"/>
                  </a:ext>
                </a:extLst>
              </a:tr>
              <a:tr h="388656">
                <a:tc>
                  <a:txBody>
                    <a:bodyPr/>
                    <a:lstStyle/>
                    <a:p>
                      <a:pPr algn="ctr" fontAlgn="b"/>
                      <a:r>
                        <a:rPr lang="en-CA" sz="2000" u="none" strike="noStrike" kern="1200" dirty="0">
                          <a:solidFill>
                            <a:schemeClr val="dk1"/>
                          </a:solidFill>
                          <a:effectLst/>
                          <a:latin typeface="+mn-lt"/>
                          <a:ea typeface="+mn-ea"/>
                          <a:cs typeface="+mn-cs"/>
                        </a:rPr>
                        <a:t>Parking SF / Stall</a:t>
                      </a:r>
                    </a:p>
                  </a:txBody>
                  <a:tcPr marL="6350" marR="6350" marT="635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500 SF</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400 SF</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4401817"/>
                  </a:ext>
                </a:extLst>
              </a:tr>
              <a:tr h="388656">
                <a:tc>
                  <a:txBody>
                    <a:bodyPr/>
                    <a:lstStyle/>
                    <a:p>
                      <a:pPr algn="ctr" fontAlgn="b"/>
                      <a:r>
                        <a:rPr lang="en-CA" sz="2000" u="none" strike="noStrike" kern="1200" dirty="0">
                          <a:solidFill>
                            <a:schemeClr val="dk1"/>
                          </a:solidFill>
                          <a:effectLst/>
                          <a:latin typeface="+mn-lt"/>
                          <a:ea typeface="+mn-ea"/>
                          <a:cs typeface="+mn-cs"/>
                        </a:rPr>
                        <a:t>Lobby / Unit</a:t>
                      </a:r>
                    </a:p>
                  </a:txBody>
                  <a:tcPr marL="6350" marR="6350" marT="635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12 SF</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8 SF</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50072"/>
                  </a:ext>
                </a:extLst>
              </a:tr>
              <a:tr h="388656">
                <a:tc>
                  <a:txBody>
                    <a:bodyPr/>
                    <a:lstStyle/>
                    <a:p>
                      <a:pPr algn="ctr" fontAlgn="b"/>
                      <a:r>
                        <a:rPr lang="en-CA" sz="2000" u="none" strike="noStrike" kern="1200" dirty="0">
                          <a:solidFill>
                            <a:schemeClr val="dk1"/>
                          </a:solidFill>
                          <a:effectLst/>
                          <a:latin typeface="+mn-lt"/>
                          <a:ea typeface="+mn-ea"/>
                          <a:cs typeface="+mn-cs"/>
                        </a:rPr>
                        <a:t>Amenity / Unit</a:t>
                      </a:r>
                    </a:p>
                  </a:txBody>
                  <a:tcPr marL="6350" marR="6350" marT="635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30 SF</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20 SF</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8666302"/>
                  </a:ext>
                </a:extLst>
              </a:tr>
              <a:tr h="388656">
                <a:tc>
                  <a:txBody>
                    <a:bodyPr/>
                    <a:lstStyle/>
                    <a:p>
                      <a:pPr algn="ctr" fontAlgn="b"/>
                      <a:r>
                        <a:rPr lang="en-CA" sz="2000" u="none" strike="noStrike" kern="1200" dirty="0">
                          <a:solidFill>
                            <a:schemeClr val="dk1"/>
                          </a:solidFill>
                          <a:effectLst/>
                          <a:latin typeface="+mn-lt"/>
                          <a:ea typeface="+mn-ea"/>
                          <a:cs typeface="+mn-cs"/>
                        </a:rPr>
                        <a:t>Overall Efficiency</a:t>
                      </a:r>
                    </a:p>
                  </a:txBody>
                  <a:tcPr marL="6350" marR="6350" marT="635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75.00%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80.00%</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5171193"/>
                  </a:ext>
                </a:extLst>
              </a:tr>
              <a:tr h="388656">
                <a:tc>
                  <a:txBody>
                    <a:bodyPr/>
                    <a:lstStyle/>
                    <a:p>
                      <a:pPr algn="ctr" fontAlgn="b"/>
                      <a:r>
                        <a:rPr lang="en-CA" sz="2000" u="none" strike="noStrike" kern="1200">
                          <a:solidFill>
                            <a:schemeClr val="dk1"/>
                          </a:solidFill>
                          <a:effectLst/>
                          <a:latin typeface="+mn-lt"/>
                          <a:ea typeface="+mn-ea"/>
                          <a:cs typeface="+mn-cs"/>
                        </a:rPr>
                        <a:t>Typ Floor Efficiency</a:t>
                      </a:r>
                    </a:p>
                  </a:txBody>
                  <a:tcPr marL="6350" marR="6350" marT="635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82.00%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85.00%</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3257799"/>
                  </a:ext>
                </a:extLst>
              </a:tr>
              <a:tr h="388656">
                <a:tc>
                  <a:txBody>
                    <a:bodyPr/>
                    <a:lstStyle/>
                    <a:p>
                      <a:pPr algn="ctr" fontAlgn="b"/>
                      <a:r>
                        <a:rPr lang="en-CA" sz="2000" u="none" strike="noStrike" kern="1200" dirty="0">
                          <a:solidFill>
                            <a:schemeClr val="dk1"/>
                          </a:solidFill>
                          <a:effectLst/>
                          <a:latin typeface="+mn-lt"/>
                          <a:ea typeface="+mn-ea"/>
                          <a:cs typeface="+mn-cs"/>
                        </a:rPr>
                        <a:t>GSF/Unit</a:t>
                      </a:r>
                    </a:p>
                  </a:txBody>
                  <a:tcPr marL="6350" marR="6350" marT="635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1,182 </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u="none" strike="noStrike" kern="1200" dirty="0">
                          <a:solidFill>
                            <a:schemeClr val="dk1"/>
                          </a:solidFill>
                          <a:effectLst/>
                          <a:latin typeface="+mn-lt"/>
                          <a:ea typeface="+mn-ea"/>
                          <a:cs typeface="+mn-cs"/>
                        </a:rPr>
                        <a:t>1,087 </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5404389"/>
                  </a:ext>
                </a:extLst>
              </a:tr>
              <a:tr h="388656">
                <a:tc>
                  <a:txBody>
                    <a:bodyPr/>
                    <a:lstStyle/>
                    <a:p>
                      <a:pPr algn="ctr" fontAlgn="b"/>
                      <a:r>
                        <a:rPr lang="en-CA" sz="2000" b="1" u="none" strike="noStrike" kern="1200" dirty="0">
                          <a:solidFill>
                            <a:schemeClr val="dk1"/>
                          </a:solidFill>
                          <a:effectLst/>
                          <a:latin typeface="+mn-lt"/>
                          <a:ea typeface="+mn-ea"/>
                          <a:cs typeface="+mn-cs"/>
                        </a:rPr>
                        <a:t>CO2/unit</a:t>
                      </a:r>
                    </a:p>
                  </a:txBody>
                  <a:tcPr marL="6350" marR="6350" marT="635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b="1" u="none" strike="noStrike" kern="1200" dirty="0">
                          <a:solidFill>
                            <a:schemeClr val="dk1"/>
                          </a:solidFill>
                          <a:effectLst/>
                          <a:latin typeface="+mn-lt"/>
                          <a:ea typeface="+mn-ea"/>
                          <a:cs typeface="+mn-cs"/>
                        </a:rPr>
                        <a:t>55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b="1" u="none" strike="noStrike" kern="1200" dirty="0">
                          <a:solidFill>
                            <a:schemeClr val="dk1"/>
                          </a:solidFill>
                          <a:effectLst/>
                          <a:latin typeface="+mn-lt"/>
                          <a:ea typeface="+mn-ea"/>
                          <a:cs typeface="+mn-cs"/>
                        </a:rPr>
                        <a:t>49</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6600384"/>
                  </a:ext>
                </a:extLst>
              </a:tr>
              <a:tr h="388656">
                <a:tc>
                  <a:txBody>
                    <a:bodyPr/>
                    <a:lstStyle/>
                    <a:p>
                      <a:pPr algn="ctr" fontAlgn="b"/>
                      <a:r>
                        <a:rPr lang="en-CA" sz="2000" b="1" u="none" strike="noStrike" kern="1200" dirty="0">
                          <a:solidFill>
                            <a:schemeClr val="dk1"/>
                          </a:solidFill>
                          <a:effectLst/>
                          <a:latin typeface="+mn-lt"/>
                          <a:ea typeface="+mn-ea"/>
                          <a:cs typeface="+mn-cs"/>
                        </a:rPr>
                        <a:t>EC TOTAL</a:t>
                      </a:r>
                    </a:p>
                  </a:txBody>
                  <a:tcPr marL="6350" marR="6350" marT="635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2000" b="1" u="none" strike="noStrike" kern="1200" dirty="0">
                          <a:solidFill>
                            <a:schemeClr val="dk1"/>
                          </a:solidFill>
                          <a:effectLst/>
                          <a:latin typeface="+mn-lt"/>
                          <a:ea typeface="+mn-ea"/>
                          <a:cs typeface="+mn-cs"/>
                        </a:rPr>
                        <a:t>11,949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1" u="none" strike="noStrike" kern="1200" dirty="0">
                          <a:solidFill>
                            <a:schemeClr val="dk1"/>
                          </a:solidFill>
                          <a:effectLst/>
                          <a:latin typeface="+mn-lt"/>
                          <a:ea typeface="+mn-ea"/>
                          <a:cs typeface="+mn-cs"/>
                        </a:rPr>
                        <a:t>1</a:t>
                      </a:r>
                      <a:r>
                        <a:rPr lang="en-CA" sz="2000" b="1" u="none" strike="noStrike" kern="1200" dirty="0">
                          <a:solidFill>
                            <a:schemeClr val="dk1"/>
                          </a:solidFill>
                          <a:effectLst/>
                          <a:latin typeface="+mn-lt"/>
                          <a:ea typeface="+mn-ea"/>
                          <a:cs typeface="+mn-cs"/>
                        </a:rPr>
                        <a:t>0,940</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5381895"/>
                  </a:ext>
                </a:extLst>
              </a:tr>
            </a:tbl>
          </a:graphicData>
        </a:graphic>
      </p:graphicFrame>
      <p:sp>
        <p:nvSpPr>
          <p:cNvPr id="16" name="Title 10">
            <a:extLst>
              <a:ext uri="{FF2B5EF4-FFF2-40B4-BE49-F238E27FC236}">
                <a16:creationId xmlns:a16="http://schemas.microsoft.com/office/drawing/2014/main" id="{43789653-354A-CFF0-8BD2-C2B72FD1568B}"/>
              </a:ext>
            </a:extLst>
          </p:cNvPr>
          <p:cNvSpPr txBox="1">
            <a:spLocks/>
          </p:cNvSpPr>
          <p:nvPr/>
        </p:nvSpPr>
        <p:spPr>
          <a:xfrm>
            <a:off x="365126" y="386642"/>
            <a:ext cx="4529604" cy="344878"/>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2200" kern="1200">
                <a:solidFill>
                  <a:schemeClr val="tx1"/>
                </a:solidFill>
                <a:latin typeface="+mj-lt"/>
                <a:ea typeface="+mj-ea"/>
                <a:cs typeface="Feature Deck Regular" pitchFamily="50" charset="0"/>
              </a:defRPr>
            </a:lvl1pPr>
          </a:lstStyle>
          <a:p>
            <a:r>
              <a:rPr lang="en-US" dirty="0"/>
              <a:t>Carbon Impact vs Dweller Value</a:t>
            </a:r>
          </a:p>
        </p:txBody>
      </p:sp>
      <p:sp>
        <p:nvSpPr>
          <p:cNvPr id="17" name="Text Placeholder 11">
            <a:extLst>
              <a:ext uri="{FF2B5EF4-FFF2-40B4-BE49-F238E27FC236}">
                <a16:creationId xmlns:a16="http://schemas.microsoft.com/office/drawing/2014/main" id="{54F82054-A35F-F31D-6065-D075588C79FD}"/>
              </a:ext>
            </a:extLst>
          </p:cNvPr>
          <p:cNvSpPr>
            <a:spLocks noGrp="1"/>
          </p:cNvSpPr>
          <p:nvPr>
            <p:ph type="body" sz="quarter" idx="13"/>
          </p:nvPr>
        </p:nvSpPr>
        <p:spPr>
          <a:xfrm>
            <a:off x="365125" y="731838"/>
            <a:ext cx="4529138" cy="344487"/>
          </a:xfrm>
        </p:spPr>
        <p:txBody>
          <a:bodyPr/>
          <a:lstStyle/>
          <a:p>
            <a:r>
              <a:rPr lang="en-US" dirty="0"/>
              <a:t>Aligning Impact</a:t>
            </a:r>
          </a:p>
        </p:txBody>
      </p:sp>
    </p:spTree>
    <p:extLst>
      <p:ext uri="{BB962C8B-B14F-4D97-AF65-F5344CB8AC3E}">
        <p14:creationId xmlns:p14="http://schemas.microsoft.com/office/powerpoint/2010/main" val="274622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AD4BB-AC43-5297-EC4C-06185771808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7DC44FD-2815-78CA-8F9D-6DE0EDB4A33C}"/>
              </a:ext>
            </a:extLst>
          </p:cNvPr>
          <p:cNvSpPr>
            <a:spLocks noGrp="1"/>
          </p:cNvSpPr>
          <p:nvPr>
            <p:ph type="sldNum" sz="quarter" idx="12"/>
          </p:nvPr>
        </p:nvSpPr>
        <p:spPr/>
        <p:txBody>
          <a:bodyPr/>
          <a:lstStyle/>
          <a:p>
            <a:fld id="{A2E07C27-D086-4A87-924A-7CB315628276}" type="slidenum">
              <a:rPr lang="en-US" smtClean="0"/>
              <a:t>34</a:t>
            </a:fld>
            <a:endParaRPr lang="en-US" dirty="0"/>
          </a:p>
        </p:txBody>
      </p:sp>
      <p:sp>
        <p:nvSpPr>
          <p:cNvPr id="57" name="Content Placeholder 5">
            <a:extLst>
              <a:ext uri="{FF2B5EF4-FFF2-40B4-BE49-F238E27FC236}">
                <a16:creationId xmlns:a16="http://schemas.microsoft.com/office/drawing/2014/main" id="{C797E1CD-45D8-64C2-2B73-F9F668E126BF}"/>
              </a:ext>
            </a:extLst>
          </p:cNvPr>
          <p:cNvSpPr txBox="1">
            <a:spLocks/>
          </p:cNvSpPr>
          <p:nvPr/>
        </p:nvSpPr>
        <p:spPr>
          <a:xfrm>
            <a:off x="275374" y="1546692"/>
            <a:ext cx="5627114" cy="2362853"/>
          </a:xfrm>
          <a:prstGeom prst="rect">
            <a:avLst/>
          </a:prstGeom>
        </p:spPr>
        <p:txBody>
          <a:bodyPr>
            <a:normAutofit lnSpcReduction="10000"/>
          </a:bodyPr>
          <a:lstStyle>
            <a:lvl1pPr marL="0" indent="0" algn="l" defTabSz="914400" rtl="0" eaLnBrk="1" latinLnBrk="0" hangingPunct="1">
              <a:lnSpc>
                <a:spcPts val="1700"/>
              </a:lnSpc>
              <a:spcBef>
                <a:spcPts val="0"/>
              </a:spcBef>
              <a:spcAft>
                <a:spcPts val="17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0" dirty="0"/>
              <a:t>Takeaway </a:t>
            </a:r>
            <a:r>
              <a:rPr lang="en-US" sz="8000"/>
              <a:t>&amp; Suggestion.</a:t>
            </a:r>
            <a:endParaRPr lang="en-CA" sz="2400" dirty="0"/>
          </a:p>
        </p:txBody>
      </p:sp>
      <p:sp>
        <p:nvSpPr>
          <p:cNvPr id="60" name="Title 30">
            <a:extLst>
              <a:ext uri="{FF2B5EF4-FFF2-40B4-BE49-F238E27FC236}">
                <a16:creationId xmlns:a16="http://schemas.microsoft.com/office/drawing/2014/main" id="{A432B939-6F0D-1EA0-4EA4-EE73A63E08BA}"/>
              </a:ext>
            </a:extLst>
          </p:cNvPr>
          <p:cNvSpPr>
            <a:spLocks noGrp="1"/>
          </p:cNvSpPr>
          <p:nvPr>
            <p:ph type="title"/>
          </p:nvPr>
        </p:nvSpPr>
        <p:spPr>
          <a:xfrm>
            <a:off x="394942" y="3909545"/>
            <a:ext cx="5507546" cy="1662772"/>
          </a:xfrm>
        </p:spPr>
        <p:txBody>
          <a:bodyPr/>
          <a:lstStyle/>
          <a:p>
            <a:pPr>
              <a:lnSpc>
                <a:spcPct val="110000"/>
              </a:lnSpc>
              <a:spcBef>
                <a:spcPts val="600"/>
              </a:spcBef>
              <a:spcAft>
                <a:spcPts val="1200"/>
              </a:spcAft>
            </a:pPr>
            <a:r>
              <a:rPr lang="en-US" sz="2000" dirty="0"/>
              <a:t>Vancouver metrics expanded to </a:t>
            </a:r>
            <a:br>
              <a:rPr lang="en-US" sz="2000" dirty="0"/>
            </a:br>
            <a:r>
              <a:rPr lang="en-US" sz="2000" dirty="0"/>
              <a:t>“</a:t>
            </a:r>
            <a:r>
              <a:rPr lang="en-US" sz="2000" b="1" dirty="0"/>
              <a:t>kg of </a:t>
            </a:r>
            <a:r>
              <a:rPr lang="en-US" sz="2000" b="1" i="0" dirty="0">
                <a:effectLst/>
                <a:latin typeface="+mn-lt"/>
              </a:rPr>
              <a:t>CO</a:t>
            </a:r>
            <a:r>
              <a:rPr lang="en-US" sz="2000" b="1" i="0" baseline="-25000" dirty="0">
                <a:effectLst/>
                <a:latin typeface="+mn-lt"/>
              </a:rPr>
              <a:t>2</a:t>
            </a:r>
            <a:r>
              <a:rPr lang="en-US" sz="2000" b="1" dirty="0">
                <a:latin typeface="+mn-lt"/>
              </a:rPr>
              <a:t>e</a:t>
            </a:r>
            <a:r>
              <a:rPr lang="en-US" sz="2000" b="1" dirty="0"/>
              <a:t> per capita” and potentially “per m2 of land used”</a:t>
            </a:r>
            <a:br>
              <a:rPr lang="en-US" sz="2000" dirty="0"/>
            </a:br>
            <a:r>
              <a:rPr lang="en-US" sz="2000" dirty="0"/>
              <a:t>Vancouver Part 3 buildings clear definitions of</a:t>
            </a:r>
            <a:br>
              <a:rPr lang="en-US" sz="2000" dirty="0"/>
            </a:br>
            <a:r>
              <a:rPr lang="en-US" sz="2000" b="1" dirty="0"/>
              <a:t>“use baselines values”</a:t>
            </a:r>
            <a:endParaRPr lang="en-US" sz="2000" dirty="0"/>
          </a:p>
        </p:txBody>
      </p:sp>
      <p:sp>
        <p:nvSpPr>
          <p:cNvPr id="62" name="TextBox 61">
            <a:extLst>
              <a:ext uri="{FF2B5EF4-FFF2-40B4-BE49-F238E27FC236}">
                <a16:creationId xmlns:a16="http://schemas.microsoft.com/office/drawing/2014/main" id="{C1D12B89-B4EC-3CF8-E70C-94C8F9A9128E}"/>
              </a:ext>
            </a:extLst>
          </p:cNvPr>
          <p:cNvSpPr txBox="1"/>
          <p:nvPr/>
        </p:nvSpPr>
        <p:spPr>
          <a:xfrm>
            <a:off x="6562639" y="1950244"/>
            <a:ext cx="2129077" cy="707886"/>
          </a:xfrm>
          <a:prstGeom prst="rect">
            <a:avLst/>
          </a:prstGeom>
          <a:noFill/>
        </p:spPr>
        <p:txBody>
          <a:bodyPr wrap="square" rtlCol="0">
            <a:spAutoFit/>
          </a:bodyPr>
          <a:lstStyle/>
          <a:p>
            <a:r>
              <a:rPr lang="en-US" sz="2000" dirty="0">
                <a:latin typeface="+mj-lt"/>
                <a:ea typeface="+mj-ea"/>
                <a:cs typeface="Feature Deck Regular" pitchFamily="50" charset="0"/>
              </a:rPr>
              <a:t>City of Vancouver: January 2025</a:t>
            </a:r>
          </a:p>
        </p:txBody>
      </p:sp>
      <p:sp>
        <p:nvSpPr>
          <p:cNvPr id="63" name="TextBox 62">
            <a:extLst>
              <a:ext uri="{FF2B5EF4-FFF2-40B4-BE49-F238E27FC236}">
                <a16:creationId xmlns:a16="http://schemas.microsoft.com/office/drawing/2014/main" id="{99915269-2327-7311-EE4C-440BC4566334}"/>
              </a:ext>
            </a:extLst>
          </p:cNvPr>
          <p:cNvSpPr txBox="1"/>
          <p:nvPr/>
        </p:nvSpPr>
        <p:spPr>
          <a:xfrm>
            <a:off x="9085132" y="1980205"/>
            <a:ext cx="2555608" cy="650947"/>
          </a:xfrm>
          <a:prstGeom prst="rect">
            <a:avLst/>
          </a:prstGeom>
          <a:noFill/>
        </p:spPr>
        <p:txBody>
          <a:bodyPr wrap="square" rtlCol="0">
            <a:spAutoFit/>
          </a:bodyPr>
          <a:lstStyle/>
          <a:p>
            <a:pPr>
              <a:lnSpc>
                <a:spcPct val="110000"/>
              </a:lnSpc>
            </a:pPr>
            <a:r>
              <a:rPr lang="en-US" sz="1100" dirty="0">
                <a:latin typeface="IPB Repro" panose="020B0504030202060203" pitchFamily="34" charset="0"/>
              </a:rPr>
              <a:t>&lt; 380 kg CO2e/m2</a:t>
            </a:r>
          </a:p>
          <a:p>
            <a:pPr>
              <a:lnSpc>
                <a:spcPct val="110000"/>
              </a:lnSpc>
            </a:pPr>
            <a:r>
              <a:rPr lang="en-US" sz="1100" dirty="0">
                <a:latin typeface="IPB Repro" panose="020B0504030202060203" pitchFamily="34" charset="0"/>
              </a:rPr>
              <a:t>or</a:t>
            </a:r>
          </a:p>
          <a:p>
            <a:pPr>
              <a:lnSpc>
                <a:spcPct val="110000"/>
              </a:lnSpc>
            </a:pPr>
            <a:r>
              <a:rPr lang="en-US" sz="1100" dirty="0">
                <a:latin typeface="IPB Repro" panose="020B0504030202060203" pitchFamily="34" charset="0"/>
              </a:rPr>
              <a:t>10% reduction to baseline </a:t>
            </a:r>
          </a:p>
        </p:txBody>
      </p:sp>
      <p:cxnSp>
        <p:nvCxnSpPr>
          <p:cNvPr id="66" name="Straight Connector 65">
            <a:extLst>
              <a:ext uri="{FF2B5EF4-FFF2-40B4-BE49-F238E27FC236}">
                <a16:creationId xmlns:a16="http://schemas.microsoft.com/office/drawing/2014/main" id="{A37013BC-4028-9FA5-7385-ABE8F4A4272A}"/>
              </a:ext>
            </a:extLst>
          </p:cNvPr>
          <p:cNvCxnSpPr>
            <a:cxnSpLocks/>
          </p:cNvCxnSpPr>
          <p:nvPr/>
        </p:nvCxnSpPr>
        <p:spPr>
          <a:xfrm>
            <a:off x="6491513" y="1719515"/>
            <a:ext cx="4697068" cy="0"/>
          </a:xfrm>
          <a:prstGeom prst="line">
            <a:avLst/>
          </a:prstGeom>
          <a:ln>
            <a:solidFill>
              <a:schemeClr val="accent5">
                <a:alpha val="8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4D62189-FF84-EA7E-02A2-25CA8E0CC62F}"/>
              </a:ext>
            </a:extLst>
          </p:cNvPr>
          <p:cNvCxnSpPr>
            <a:cxnSpLocks/>
          </p:cNvCxnSpPr>
          <p:nvPr/>
        </p:nvCxnSpPr>
        <p:spPr>
          <a:xfrm>
            <a:off x="6463019" y="2891842"/>
            <a:ext cx="4697068" cy="0"/>
          </a:xfrm>
          <a:prstGeom prst="line">
            <a:avLst/>
          </a:prstGeom>
          <a:ln>
            <a:solidFill>
              <a:schemeClr val="accent5">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E87226A-47B9-D09B-E4BB-CCD58724D9EB}"/>
              </a:ext>
            </a:extLst>
          </p:cNvPr>
          <p:cNvSpPr txBox="1"/>
          <p:nvPr/>
        </p:nvSpPr>
        <p:spPr>
          <a:xfrm>
            <a:off x="6503647" y="3092867"/>
            <a:ext cx="4697068" cy="2068259"/>
          </a:xfrm>
          <a:prstGeom prst="rect">
            <a:avLst/>
          </a:prstGeom>
          <a:noFill/>
        </p:spPr>
        <p:txBody>
          <a:bodyPr wrap="square" rtlCol="0">
            <a:spAutoFit/>
          </a:bodyPr>
          <a:lstStyle/>
          <a:p>
            <a:r>
              <a:rPr lang="en-US" sz="1200" dirty="0">
                <a:latin typeface="IPB Repro" panose="020B0504030202060203" pitchFamily="34" charset="0"/>
              </a:rPr>
              <a:t>Up to 5% embodied carbon reduction for optional reporting of a selection of the following:</a:t>
            </a:r>
          </a:p>
          <a:p>
            <a:pPr marL="171450" indent="-171450">
              <a:lnSpc>
                <a:spcPct val="110000"/>
              </a:lnSpc>
              <a:buFont typeface="Arial" panose="020B0604020202020204" pitchFamily="34" charset="0"/>
              <a:buChar char="•"/>
            </a:pPr>
            <a:r>
              <a:rPr lang="en-US" sz="1200" dirty="0">
                <a:latin typeface="IPB Repro" panose="020B0504030202060203" pitchFamily="34" charset="0"/>
              </a:rPr>
              <a:t>embodied carbon of optional building elements</a:t>
            </a:r>
          </a:p>
          <a:p>
            <a:pPr marL="171450" indent="-171450">
              <a:lnSpc>
                <a:spcPct val="110000"/>
              </a:lnSpc>
              <a:buFont typeface="Arial" panose="020B0604020202020204" pitchFamily="34" charset="0"/>
              <a:buChar char="•"/>
            </a:pPr>
            <a:r>
              <a:rPr lang="en-US" sz="1200" dirty="0">
                <a:latin typeface="IPB Repro" panose="020B0504030202060203" pitchFamily="34" charset="0"/>
              </a:rPr>
              <a:t>project-specific construction process emissions (A4-A5)</a:t>
            </a:r>
          </a:p>
          <a:p>
            <a:pPr marL="171450" indent="-171450">
              <a:lnSpc>
                <a:spcPct val="110000"/>
              </a:lnSpc>
              <a:buFont typeface="Arial" panose="020B0604020202020204" pitchFamily="34" charset="0"/>
              <a:buChar char="•"/>
            </a:pPr>
            <a:r>
              <a:rPr lang="en-US" sz="1200" dirty="0">
                <a:latin typeface="IPB Repro" panose="020B0504030202060203" pitchFamily="34" charset="0"/>
              </a:rPr>
              <a:t>use of circularity practices (salvaging, design for deconstruction)</a:t>
            </a:r>
          </a:p>
          <a:p>
            <a:pPr marL="171450" indent="-171450">
              <a:lnSpc>
                <a:spcPct val="110000"/>
              </a:lnSpc>
              <a:buFont typeface="Arial" panose="020B0604020202020204" pitchFamily="34" charset="0"/>
              <a:buChar char="•"/>
            </a:pPr>
            <a:r>
              <a:rPr lang="en-US" sz="1200" dirty="0">
                <a:latin typeface="IPB Repro" panose="020B0504030202060203" pitchFamily="34" charset="0"/>
              </a:rPr>
              <a:t>use of products with sustainability, transparency, or health certifications</a:t>
            </a:r>
          </a:p>
          <a:p>
            <a:pPr marL="171450" indent="-171450">
              <a:lnSpc>
                <a:spcPct val="110000"/>
              </a:lnSpc>
              <a:buFont typeface="Arial" panose="020B0604020202020204" pitchFamily="34" charset="0"/>
              <a:buChar char="•"/>
            </a:pPr>
            <a:r>
              <a:rPr lang="en-US" sz="1200" b="1" dirty="0">
                <a:solidFill>
                  <a:srgbClr val="FF0000"/>
                </a:solidFill>
                <a:latin typeface="IPB Repro" panose="020B0504030202060203" pitchFamily="34" charset="0"/>
              </a:rPr>
              <a:t>Measure and reduce embodied carbon per unit.</a:t>
            </a:r>
          </a:p>
          <a:p>
            <a:endParaRPr lang="en-US" sz="1200" dirty="0">
              <a:latin typeface="IPB Repro" panose="020B0504030202060203" pitchFamily="34" charset="0"/>
            </a:endParaRPr>
          </a:p>
        </p:txBody>
      </p:sp>
      <p:cxnSp>
        <p:nvCxnSpPr>
          <p:cNvPr id="4" name="Straight Connector 3">
            <a:extLst>
              <a:ext uri="{FF2B5EF4-FFF2-40B4-BE49-F238E27FC236}">
                <a16:creationId xmlns:a16="http://schemas.microsoft.com/office/drawing/2014/main" id="{11CA47FC-354B-7E77-030A-87EC2F29DA09}"/>
              </a:ext>
            </a:extLst>
          </p:cNvPr>
          <p:cNvCxnSpPr>
            <a:cxnSpLocks/>
          </p:cNvCxnSpPr>
          <p:nvPr/>
        </p:nvCxnSpPr>
        <p:spPr>
          <a:xfrm>
            <a:off x="6503647" y="5117293"/>
            <a:ext cx="4697068" cy="0"/>
          </a:xfrm>
          <a:prstGeom prst="line">
            <a:avLst/>
          </a:prstGeom>
          <a:ln>
            <a:solidFill>
              <a:schemeClr val="accent5">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22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17DB3E-5AA1-05D4-7593-390B05E037A5}"/>
              </a:ext>
            </a:extLst>
          </p:cNvPr>
          <p:cNvSpPr>
            <a:spLocks noGrp="1"/>
          </p:cNvSpPr>
          <p:nvPr>
            <p:ph type="title"/>
          </p:nvPr>
        </p:nvSpPr>
        <p:spPr>
          <a:xfrm>
            <a:off x="365126" y="429673"/>
            <a:ext cx="9391718" cy="6089999"/>
          </a:xfrm>
        </p:spPr>
        <p:txBody>
          <a:bodyPr/>
          <a:lstStyle/>
          <a:p>
            <a:r>
              <a:rPr lang="en-US" sz="7200" dirty="0"/>
              <a:t>“</a:t>
            </a:r>
            <a:r>
              <a:rPr lang="en-US" sz="6000" dirty="0"/>
              <a:t>Addressing carbon emissions could turn an existential threat into the greatest commercial opportunity of our age.</a:t>
            </a:r>
            <a:r>
              <a:rPr lang="en-US" sz="7200" dirty="0"/>
              <a:t>”</a:t>
            </a:r>
            <a:br>
              <a:rPr lang="en-US" sz="7200" dirty="0"/>
            </a:br>
            <a:br>
              <a:rPr lang="en-US" sz="2000" dirty="0"/>
            </a:br>
            <a:r>
              <a:rPr lang="en-US" sz="2000" dirty="0"/>
              <a:t>- Mark Carney, UN envoy for climate action, Head of Impact Investing at Brookfield AM.</a:t>
            </a:r>
            <a:endParaRPr lang="en-US" sz="7200" dirty="0"/>
          </a:p>
        </p:txBody>
      </p:sp>
      <p:sp>
        <p:nvSpPr>
          <p:cNvPr id="5" name="Slide Number Placeholder 4">
            <a:extLst>
              <a:ext uri="{FF2B5EF4-FFF2-40B4-BE49-F238E27FC236}">
                <a16:creationId xmlns:a16="http://schemas.microsoft.com/office/drawing/2014/main" id="{7D15BEDF-926C-0D10-DB3B-3AFD6FB43BFD}"/>
              </a:ext>
            </a:extLst>
          </p:cNvPr>
          <p:cNvSpPr>
            <a:spLocks noGrp="1"/>
          </p:cNvSpPr>
          <p:nvPr>
            <p:ph type="sldNum" sz="quarter" idx="12"/>
          </p:nvPr>
        </p:nvSpPr>
        <p:spPr/>
        <p:txBody>
          <a:bodyPr/>
          <a:lstStyle/>
          <a:p>
            <a:fld id="{A2E07C27-D086-4A87-924A-7CB315628276}" type="slidenum">
              <a:rPr lang="en-US" smtClean="0"/>
              <a:pPr/>
              <a:t>35</a:t>
            </a:fld>
            <a:endParaRPr lang="en-US"/>
          </a:p>
        </p:txBody>
      </p:sp>
    </p:spTree>
    <p:extLst>
      <p:ext uri="{BB962C8B-B14F-4D97-AF65-F5344CB8AC3E}">
        <p14:creationId xmlns:p14="http://schemas.microsoft.com/office/powerpoint/2010/main" val="2841930901"/>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EA41A-462B-6003-6443-B0FA1D528A8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1CF4CBF-D861-B1BF-A6C6-F4A27778230D}"/>
              </a:ext>
            </a:extLst>
          </p:cNvPr>
          <p:cNvSpPr>
            <a:spLocks noGrp="1"/>
          </p:cNvSpPr>
          <p:nvPr>
            <p:ph type="title"/>
          </p:nvPr>
        </p:nvSpPr>
        <p:spPr>
          <a:xfrm>
            <a:off x="365125" y="428964"/>
            <a:ext cx="10100779" cy="2852737"/>
          </a:xfrm>
        </p:spPr>
        <p:txBody>
          <a:bodyPr/>
          <a:lstStyle/>
          <a:p>
            <a:pPr marL="0" indent="0">
              <a:spcAft>
                <a:spcPts val="3600"/>
              </a:spcAft>
            </a:pPr>
            <a:r>
              <a:rPr lang="en-US" sz="7200" dirty="0"/>
              <a:t>Thank you.</a:t>
            </a:r>
            <a:br>
              <a:rPr lang="en-US" sz="7200" dirty="0"/>
            </a:br>
            <a:r>
              <a:rPr lang="en-US" sz="2400" dirty="0"/>
              <a:t> </a:t>
            </a:r>
            <a:br>
              <a:rPr lang="en-US" sz="7200" dirty="0"/>
            </a:br>
            <a:r>
              <a:rPr lang="en-US" sz="7200" dirty="0"/>
              <a:t>Questions?</a:t>
            </a:r>
            <a:endParaRPr lang="en-US" dirty="0"/>
          </a:p>
        </p:txBody>
      </p:sp>
      <p:sp>
        <p:nvSpPr>
          <p:cNvPr id="5" name="Slide Number Placeholder 4">
            <a:extLst>
              <a:ext uri="{FF2B5EF4-FFF2-40B4-BE49-F238E27FC236}">
                <a16:creationId xmlns:a16="http://schemas.microsoft.com/office/drawing/2014/main" id="{B0CECDB9-5900-9184-B5AB-50E42EEE96D5}"/>
              </a:ext>
            </a:extLst>
          </p:cNvPr>
          <p:cNvSpPr>
            <a:spLocks noGrp="1"/>
          </p:cNvSpPr>
          <p:nvPr>
            <p:ph type="sldNum" sz="quarter" idx="12"/>
          </p:nvPr>
        </p:nvSpPr>
        <p:spPr/>
        <p:txBody>
          <a:bodyPr/>
          <a:lstStyle/>
          <a:p>
            <a:fld id="{A2E07C27-D086-4A87-924A-7CB315628276}" type="slidenum">
              <a:rPr lang="en-US" smtClean="0"/>
              <a:t>36</a:t>
            </a:fld>
            <a:endParaRPr lang="en-US" dirty="0"/>
          </a:p>
        </p:txBody>
      </p:sp>
    </p:spTree>
    <p:extLst>
      <p:ext uri="{BB962C8B-B14F-4D97-AF65-F5344CB8AC3E}">
        <p14:creationId xmlns:p14="http://schemas.microsoft.com/office/powerpoint/2010/main" val="238340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934E4-DB9F-2E0F-DE5A-3106FF39ACB2}"/>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A8FD0342-8CB5-9B67-5505-38E13A166395}"/>
              </a:ext>
            </a:extLst>
          </p:cNvPr>
          <p:cNvPicPr>
            <a:picLocks noChangeAspect="1"/>
          </p:cNvPicPr>
          <p:nvPr/>
        </p:nvPicPr>
        <p:blipFill>
          <a:blip r:embed="rId3">
            <a:extLst>
              <a:ext uri="{28A0092B-C50C-407E-A947-70E740481C1C}">
                <a14:useLocalDpi xmlns:a14="http://schemas.microsoft.com/office/drawing/2010/main" val="0"/>
              </a:ext>
            </a:extLst>
          </a:blip>
          <a:srcRect l="19795" r="27838" b="4"/>
          <a:stretch/>
        </p:blipFill>
        <p:spPr>
          <a:xfrm>
            <a:off x="365125" y="1603375"/>
            <a:ext cx="2693987" cy="3433763"/>
          </a:xfrm>
          <a:prstGeom prst="rect">
            <a:avLst/>
          </a:prstGeom>
          <a:noFill/>
        </p:spPr>
      </p:pic>
      <p:sp>
        <p:nvSpPr>
          <p:cNvPr id="23" name="Title 1">
            <a:extLst>
              <a:ext uri="{FF2B5EF4-FFF2-40B4-BE49-F238E27FC236}">
                <a16:creationId xmlns:a16="http://schemas.microsoft.com/office/drawing/2014/main" id="{B4039F5A-E267-99AA-1C83-E79CDBD2F459}"/>
              </a:ext>
            </a:extLst>
          </p:cNvPr>
          <p:cNvSpPr>
            <a:spLocks noGrp="1"/>
          </p:cNvSpPr>
          <p:nvPr>
            <p:ph type="title"/>
          </p:nvPr>
        </p:nvSpPr>
        <p:spPr>
          <a:xfrm>
            <a:off x="365126" y="386642"/>
            <a:ext cx="4529604" cy="344878"/>
          </a:xfrm>
        </p:spPr>
        <p:txBody>
          <a:bodyPr/>
          <a:lstStyle/>
          <a:p>
            <a:r>
              <a:rPr lang="en-US" dirty="0"/>
              <a:t>Commercial </a:t>
            </a:r>
            <a:r>
              <a:rPr lang="en-US" dirty="0" err="1"/>
              <a:t>Developement</a:t>
            </a:r>
            <a:endParaRPr lang="en-US" dirty="0"/>
          </a:p>
        </p:txBody>
      </p:sp>
      <p:sp>
        <p:nvSpPr>
          <p:cNvPr id="6" name="Slide Number Placeholder 5">
            <a:extLst>
              <a:ext uri="{FF2B5EF4-FFF2-40B4-BE49-F238E27FC236}">
                <a16:creationId xmlns:a16="http://schemas.microsoft.com/office/drawing/2014/main" id="{A924C194-F68C-3D29-0583-FC6CE9FC6D83}"/>
              </a:ext>
            </a:extLst>
          </p:cNvPr>
          <p:cNvSpPr>
            <a:spLocks noGrp="1"/>
          </p:cNvSpPr>
          <p:nvPr>
            <p:ph type="sldNum" sz="quarter" idx="12"/>
          </p:nvPr>
        </p:nvSpPr>
        <p:spPr>
          <a:xfrm>
            <a:off x="11235466" y="6291072"/>
            <a:ext cx="605062" cy="228600"/>
          </a:xfrm>
        </p:spPr>
        <p:txBody>
          <a:bodyPr vert="horz" lIns="0" tIns="0" rIns="0" bIns="0" rtlCol="0" anchor="b" anchorCtr="0">
            <a:normAutofit/>
          </a:bodyPr>
          <a:lstStyle/>
          <a:p>
            <a:pPr>
              <a:spcAft>
                <a:spcPts val="600"/>
              </a:spcAft>
            </a:pPr>
            <a:fld id="{A2E07C27-D086-4A87-924A-7CB315628276}" type="slidenum">
              <a:rPr lang="en-US" smtClean="0"/>
              <a:pPr>
                <a:spcAft>
                  <a:spcPts val="600"/>
                </a:spcAft>
              </a:pPr>
              <a:t>4</a:t>
            </a:fld>
            <a:endParaRPr lang="en-US"/>
          </a:p>
        </p:txBody>
      </p:sp>
      <p:sp>
        <p:nvSpPr>
          <p:cNvPr id="3" name="TextBox 2">
            <a:extLst>
              <a:ext uri="{FF2B5EF4-FFF2-40B4-BE49-F238E27FC236}">
                <a16:creationId xmlns:a16="http://schemas.microsoft.com/office/drawing/2014/main" id="{E2070CAC-7ED6-7A8A-40B4-11BED2F5FD38}"/>
              </a:ext>
            </a:extLst>
          </p:cNvPr>
          <p:cNvSpPr txBox="1"/>
          <p:nvPr/>
        </p:nvSpPr>
        <p:spPr>
          <a:xfrm>
            <a:off x="365125" y="731838"/>
            <a:ext cx="4529138" cy="344487"/>
          </a:xfrm>
          <a:prstGeom prst="rect">
            <a:avLst/>
          </a:prstGeom>
        </p:spPr>
        <p:txBody>
          <a:bodyPr vert="horz" lIns="0" tIns="0" rIns="0" bIns="45720" rtlCol="0">
            <a:normAutofit/>
          </a:bodyPr>
          <a:lstStyle/>
          <a:p>
            <a:pPr>
              <a:lnSpc>
                <a:spcPct val="90000"/>
              </a:lnSpc>
              <a:spcAft>
                <a:spcPts val="600"/>
              </a:spcAft>
            </a:pPr>
            <a:r>
              <a:rPr lang="en-US" sz="2000" dirty="0">
                <a:solidFill>
                  <a:schemeClr val="accent5"/>
                </a:solidFill>
              </a:rPr>
              <a:t>Environmental Certifications</a:t>
            </a:r>
            <a:endParaRPr lang="en-US" sz="2000" kern="1200" dirty="0">
              <a:solidFill>
                <a:schemeClr val="accent5"/>
              </a:solidFill>
              <a:latin typeface="+mn-lt"/>
              <a:ea typeface="+mn-ea"/>
              <a:cs typeface="+mn-cs"/>
            </a:endParaRPr>
          </a:p>
        </p:txBody>
      </p:sp>
      <p:sp>
        <p:nvSpPr>
          <p:cNvPr id="9" name="TextBox 8">
            <a:extLst>
              <a:ext uri="{FF2B5EF4-FFF2-40B4-BE49-F238E27FC236}">
                <a16:creationId xmlns:a16="http://schemas.microsoft.com/office/drawing/2014/main" id="{987F2E82-2ED7-E3ED-4FDC-4C10EC89A23F}"/>
              </a:ext>
            </a:extLst>
          </p:cNvPr>
          <p:cNvSpPr txBox="1"/>
          <p:nvPr/>
        </p:nvSpPr>
        <p:spPr>
          <a:xfrm>
            <a:off x="365125" y="5200650"/>
            <a:ext cx="2688336" cy="193208"/>
          </a:xfrm>
          <a:prstGeom prst="rect">
            <a:avLst/>
          </a:prstGeom>
        </p:spPr>
        <p:txBody>
          <a:bodyPr vert="horz" lIns="0" tIns="0" rIns="0" bIns="45720" rtlCol="0">
            <a:normAutofit/>
          </a:bodyPr>
          <a:lstStyle/>
          <a:p>
            <a:pPr>
              <a:lnSpc>
                <a:spcPct val="90000"/>
              </a:lnSpc>
              <a:spcAft>
                <a:spcPts val="600"/>
              </a:spcAft>
            </a:pPr>
            <a:r>
              <a:rPr lang="en-US" sz="900" kern="1200" dirty="0">
                <a:latin typeface="+mn-lt"/>
                <a:ea typeface="+mn-ea"/>
                <a:cs typeface="+mn-cs"/>
              </a:rPr>
              <a:t>2012 – The Shard</a:t>
            </a:r>
          </a:p>
        </p:txBody>
      </p:sp>
      <p:sp>
        <p:nvSpPr>
          <p:cNvPr id="7" name="TextBox 6">
            <a:extLst>
              <a:ext uri="{FF2B5EF4-FFF2-40B4-BE49-F238E27FC236}">
                <a16:creationId xmlns:a16="http://schemas.microsoft.com/office/drawing/2014/main" id="{71B313A8-C1A3-52AF-4216-B19E6967AB55}"/>
              </a:ext>
            </a:extLst>
          </p:cNvPr>
          <p:cNvSpPr txBox="1"/>
          <p:nvPr/>
        </p:nvSpPr>
        <p:spPr>
          <a:xfrm>
            <a:off x="365125" y="5393858"/>
            <a:ext cx="2693988" cy="732305"/>
          </a:xfrm>
          <a:prstGeom prst="rect">
            <a:avLst/>
          </a:prstGeom>
        </p:spPr>
        <p:txBody>
          <a:bodyPr vert="horz" lIns="0" tIns="91440" rIns="0" bIns="45720" rtlCol="0">
            <a:normAutofit/>
          </a:bodyPr>
          <a:lstStyle/>
          <a:p>
            <a:pPr>
              <a:spcAft>
                <a:spcPts val="600"/>
              </a:spcAft>
            </a:pPr>
            <a:r>
              <a:rPr lang="en-US" sz="1150" kern="1200" dirty="0">
                <a:solidFill>
                  <a:schemeClr val="accent5"/>
                </a:solidFill>
                <a:latin typeface="ABC Repro" panose="020B0504030202060203" pitchFamily="34" charset="0"/>
                <a:ea typeface="+mn-ea"/>
                <a:cs typeface="+mn-cs"/>
              </a:rPr>
              <a:t>BREAM “Excellent”</a:t>
            </a:r>
          </a:p>
          <a:p>
            <a:pPr>
              <a:spcAft>
                <a:spcPts val="600"/>
              </a:spcAft>
            </a:pPr>
            <a:endParaRPr lang="en-US" sz="1150" kern="1200" dirty="0">
              <a:solidFill>
                <a:schemeClr val="accent5"/>
              </a:solidFill>
              <a:latin typeface="ABC Repro" panose="020B0504030202060203" pitchFamily="34" charset="0"/>
              <a:ea typeface="+mn-ea"/>
              <a:cs typeface="+mn-cs"/>
            </a:endParaRPr>
          </a:p>
        </p:txBody>
      </p:sp>
      <p:pic>
        <p:nvPicPr>
          <p:cNvPr id="5" name="Picture 4">
            <a:extLst>
              <a:ext uri="{FF2B5EF4-FFF2-40B4-BE49-F238E27FC236}">
                <a16:creationId xmlns:a16="http://schemas.microsoft.com/office/drawing/2014/main" id="{EC925B00-45AE-933A-1DCC-6A05DECC96CB}"/>
              </a:ext>
            </a:extLst>
          </p:cNvPr>
          <p:cNvPicPr>
            <a:picLocks noChangeAspect="1"/>
          </p:cNvPicPr>
          <p:nvPr/>
        </p:nvPicPr>
        <p:blipFill>
          <a:blip r:embed="rId4">
            <a:extLst>
              <a:ext uri="{28A0092B-C50C-407E-A947-70E740481C1C}">
                <a14:useLocalDpi xmlns:a14="http://schemas.microsoft.com/office/drawing/2010/main" val="0"/>
              </a:ext>
            </a:extLst>
          </a:blip>
          <a:srcRect l="23423" r="23425" b="2"/>
          <a:stretch/>
        </p:blipFill>
        <p:spPr>
          <a:xfrm>
            <a:off x="3282061" y="1603375"/>
            <a:ext cx="2693987" cy="3433763"/>
          </a:xfrm>
          <a:prstGeom prst="rect">
            <a:avLst/>
          </a:prstGeom>
          <a:noFill/>
        </p:spPr>
      </p:pic>
      <p:pic>
        <p:nvPicPr>
          <p:cNvPr id="11" name="Picture Placeholder 10" descr="A group of buildings with a blue sky&#10;&#10;Description automatically generated">
            <a:extLst>
              <a:ext uri="{FF2B5EF4-FFF2-40B4-BE49-F238E27FC236}">
                <a16:creationId xmlns:a16="http://schemas.microsoft.com/office/drawing/2014/main" id="{D4F944C8-A201-C51E-73A8-C21007398D2D}"/>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l="23854" r="23854"/>
          <a:stretch>
            <a:fillRect/>
          </a:stretch>
        </p:blipFill>
        <p:spPr>
          <a:xfrm>
            <a:off x="6208713" y="1603375"/>
            <a:ext cx="2693987" cy="3433763"/>
          </a:xfrm>
        </p:spPr>
      </p:pic>
      <p:pic>
        <p:nvPicPr>
          <p:cNvPr id="13" name="Picture Placeholder 12" descr="Low angle view of a building&#10;&#10;Description automatically generated">
            <a:extLst>
              <a:ext uri="{FF2B5EF4-FFF2-40B4-BE49-F238E27FC236}">
                <a16:creationId xmlns:a16="http://schemas.microsoft.com/office/drawing/2014/main" id="{D2FDEDF0-7113-3D31-20AE-822635F40D00}"/>
              </a:ext>
            </a:extLst>
          </p:cNvPr>
          <p:cNvPicPr>
            <a:picLocks noGrp="1" noChangeAspect="1"/>
          </p:cNvPicPr>
          <p:nvPr>
            <p:ph type="pic" sz="quarter" idx="20"/>
          </p:nvPr>
        </p:nvPicPr>
        <p:blipFill>
          <a:blip r:embed="rId6">
            <a:extLst>
              <a:ext uri="{28A0092B-C50C-407E-A947-70E740481C1C}">
                <a14:useLocalDpi xmlns:a14="http://schemas.microsoft.com/office/drawing/2010/main" val="0"/>
              </a:ext>
            </a:extLst>
          </a:blip>
          <a:srcRect l="27934" r="27934"/>
          <a:stretch>
            <a:fillRect/>
          </a:stretch>
        </p:blipFill>
        <p:spPr>
          <a:xfrm>
            <a:off x="9129713" y="1603375"/>
            <a:ext cx="2693987" cy="3433763"/>
          </a:xfrm>
        </p:spPr>
      </p:pic>
      <p:sp>
        <p:nvSpPr>
          <p:cNvPr id="8" name="TextBox 7">
            <a:extLst>
              <a:ext uri="{FF2B5EF4-FFF2-40B4-BE49-F238E27FC236}">
                <a16:creationId xmlns:a16="http://schemas.microsoft.com/office/drawing/2014/main" id="{FD46262B-84E8-5AC4-8087-E4678DA958B9}"/>
              </a:ext>
            </a:extLst>
          </p:cNvPr>
          <p:cNvSpPr txBox="1"/>
          <p:nvPr/>
        </p:nvSpPr>
        <p:spPr>
          <a:xfrm>
            <a:off x="3287712" y="5200650"/>
            <a:ext cx="2688336" cy="193208"/>
          </a:xfrm>
          <a:prstGeom prst="rect">
            <a:avLst/>
          </a:prstGeom>
        </p:spPr>
        <p:txBody>
          <a:bodyPr vert="horz" lIns="0" tIns="0" rIns="0" bIns="45720" rtlCol="0">
            <a:normAutofit/>
          </a:bodyPr>
          <a:lstStyle/>
          <a:p>
            <a:pPr>
              <a:lnSpc>
                <a:spcPct val="90000"/>
              </a:lnSpc>
              <a:spcAft>
                <a:spcPts val="600"/>
              </a:spcAft>
            </a:pPr>
            <a:r>
              <a:rPr lang="en-US" sz="900" kern="1200" dirty="0">
                <a:latin typeface="+mn-lt"/>
                <a:ea typeface="+mn-ea"/>
                <a:cs typeface="+mn-cs"/>
              </a:rPr>
              <a:t>2016 - Tour la Marseillaise</a:t>
            </a:r>
          </a:p>
        </p:txBody>
      </p:sp>
      <p:sp>
        <p:nvSpPr>
          <p:cNvPr id="2" name="TextBox 1">
            <a:extLst>
              <a:ext uri="{FF2B5EF4-FFF2-40B4-BE49-F238E27FC236}">
                <a16:creationId xmlns:a16="http://schemas.microsoft.com/office/drawing/2014/main" id="{2E25A5F3-FA7C-915B-7CC7-A320A3405CF5}"/>
              </a:ext>
            </a:extLst>
          </p:cNvPr>
          <p:cNvSpPr txBox="1"/>
          <p:nvPr/>
        </p:nvSpPr>
        <p:spPr>
          <a:xfrm>
            <a:off x="3287712" y="5393858"/>
            <a:ext cx="2693988" cy="732305"/>
          </a:xfrm>
          <a:prstGeom prst="rect">
            <a:avLst/>
          </a:prstGeom>
        </p:spPr>
        <p:txBody>
          <a:bodyPr vert="horz" lIns="0" tIns="91440" rIns="0" bIns="45720" rtlCol="0">
            <a:normAutofit/>
          </a:bodyPr>
          <a:lstStyle/>
          <a:p>
            <a:pPr>
              <a:spcAft>
                <a:spcPts val="600"/>
              </a:spcAft>
            </a:pPr>
            <a:r>
              <a:rPr lang="en-US" sz="1150" kern="1200" dirty="0">
                <a:solidFill>
                  <a:schemeClr val="accent5"/>
                </a:solidFill>
                <a:latin typeface="ABC Repro" panose="020B0504030202060203" pitchFamily="34" charset="0"/>
                <a:ea typeface="+mn-ea"/>
                <a:cs typeface="+mn-cs"/>
              </a:rPr>
              <a:t>HQE “Excellent”</a:t>
            </a:r>
          </a:p>
          <a:p>
            <a:pPr>
              <a:spcAft>
                <a:spcPts val="600"/>
              </a:spcAft>
            </a:pPr>
            <a:r>
              <a:rPr lang="en-US" sz="1150" kern="1200" dirty="0">
                <a:solidFill>
                  <a:schemeClr val="accent5"/>
                </a:solidFill>
                <a:latin typeface="ABC Repro" panose="020B0504030202060203" pitchFamily="34" charset="0"/>
                <a:ea typeface="+mn-ea"/>
                <a:cs typeface="+mn-cs"/>
              </a:rPr>
              <a:t>LEED “Gold”</a:t>
            </a:r>
          </a:p>
        </p:txBody>
      </p:sp>
      <p:sp>
        <p:nvSpPr>
          <p:cNvPr id="4" name="TextBox 3">
            <a:extLst>
              <a:ext uri="{FF2B5EF4-FFF2-40B4-BE49-F238E27FC236}">
                <a16:creationId xmlns:a16="http://schemas.microsoft.com/office/drawing/2014/main" id="{6C70644E-CA8D-E820-E7F2-6C86D0304BE9}"/>
              </a:ext>
            </a:extLst>
          </p:cNvPr>
          <p:cNvSpPr txBox="1"/>
          <p:nvPr/>
        </p:nvSpPr>
        <p:spPr>
          <a:xfrm>
            <a:off x="6204647" y="5200650"/>
            <a:ext cx="2688336" cy="193208"/>
          </a:xfrm>
          <a:prstGeom prst="rect">
            <a:avLst/>
          </a:prstGeom>
        </p:spPr>
        <p:txBody>
          <a:bodyPr vert="horz" lIns="0" tIns="0" rIns="0" bIns="45720" rtlCol="0">
            <a:normAutofit/>
          </a:bodyPr>
          <a:lstStyle/>
          <a:p>
            <a:pPr>
              <a:lnSpc>
                <a:spcPct val="90000"/>
              </a:lnSpc>
              <a:spcAft>
                <a:spcPts val="600"/>
              </a:spcAft>
            </a:pPr>
            <a:r>
              <a:rPr lang="en-US" sz="900" kern="1200" dirty="0">
                <a:latin typeface="+mn-lt"/>
                <a:ea typeface="+mn-ea"/>
                <a:cs typeface="+mn-cs"/>
              </a:rPr>
              <a:t>2020 - Google Bayview Campus</a:t>
            </a:r>
          </a:p>
        </p:txBody>
      </p:sp>
      <p:sp>
        <p:nvSpPr>
          <p:cNvPr id="29" name="Text Placeholder 13">
            <a:extLst>
              <a:ext uri="{FF2B5EF4-FFF2-40B4-BE49-F238E27FC236}">
                <a16:creationId xmlns:a16="http://schemas.microsoft.com/office/drawing/2014/main" id="{869D8C05-5E08-3818-36F5-7CDC8D07AA09}"/>
              </a:ext>
            </a:extLst>
          </p:cNvPr>
          <p:cNvSpPr>
            <a:spLocks noGrp="1"/>
          </p:cNvSpPr>
          <p:nvPr>
            <p:ph type="body" sz="quarter" idx="24"/>
          </p:nvPr>
        </p:nvSpPr>
        <p:spPr>
          <a:xfrm>
            <a:off x="6204647" y="5393858"/>
            <a:ext cx="2693988" cy="732305"/>
          </a:xfrm>
        </p:spPr>
        <p:txBody>
          <a:bodyPr/>
          <a:lstStyle/>
          <a:p>
            <a:pPr>
              <a:spcAft>
                <a:spcPts val="600"/>
              </a:spcAft>
            </a:pPr>
            <a:r>
              <a:rPr lang="en-US" sz="1150" kern="1200" dirty="0">
                <a:solidFill>
                  <a:schemeClr val="accent5"/>
                </a:solidFill>
                <a:latin typeface="ABC Repro" panose="020B0504030202060203" pitchFamily="34" charset="0"/>
                <a:ea typeface="+mn-ea"/>
                <a:cs typeface="+mn-cs"/>
              </a:rPr>
              <a:t>LEED “Platinum”</a:t>
            </a:r>
          </a:p>
          <a:p>
            <a:endParaRPr lang="en-US" dirty="0"/>
          </a:p>
        </p:txBody>
      </p:sp>
      <p:sp>
        <p:nvSpPr>
          <p:cNvPr id="31" name="Text Placeholder 14">
            <a:extLst>
              <a:ext uri="{FF2B5EF4-FFF2-40B4-BE49-F238E27FC236}">
                <a16:creationId xmlns:a16="http://schemas.microsoft.com/office/drawing/2014/main" id="{58B340FD-7029-3588-95A4-6D89FF4F8D44}"/>
              </a:ext>
            </a:extLst>
          </p:cNvPr>
          <p:cNvSpPr>
            <a:spLocks noGrp="1"/>
          </p:cNvSpPr>
          <p:nvPr>
            <p:ph type="body" sz="quarter" idx="25"/>
          </p:nvPr>
        </p:nvSpPr>
        <p:spPr>
          <a:xfrm>
            <a:off x="9131300" y="5200650"/>
            <a:ext cx="2688336" cy="193208"/>
          </a:xfrm>
        </p:spPr>
        <p: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Feature Display Regular"/>
                <a:ea typeface="+mn-ea"/>
                <a:cs typeface="+mn-cs"/>
              </a:rPr>
              <a:t>2023 – The Stack on Melville Street</a:t>
            </a:r>
          </a:p>
          <a:p>
            <a:endParaRPr lang="en-US" dirty="0"/>
          </a:p>
        </p:txBody>
      </p:sp>
      <p:sp>
        <p:nvSpPr>
          <p:cNvPr id="33" name="Text Placeholder 15">
            <a:extLst>
              <a:ext uri="{FF2B5EF4-FFF2-40B4-BE49-F238E27FC236}">
                <a16:creationId xmlns:a16="http://schemas.microsoft.com/office/drawing/2014/main" id="{0827CA3A-DBA3-C5C9-A30C-91EF98FDA8AF}"/>
              </a:ext>
            </a:extLst>
          </p:cNvPr>
          <p:cNvSpPr>
            <a:spLocks noGrp="1"/>
          </p:cNvSpPr>
          <p:nvPr>
            <p:ph type="body" sz="quarter" idx="26"/>
          </p:nvPr>
        </p:nvSpPr>
        <p:spPr>
          <a:xfrm>
            <a:off x="9131300" y="5393858"/>
            <a:ext cx="2693988" cy="732305"/>
          </a:xfrm>
        </p:spPr>
        <p:txBody>
          <a:bodyPr/>
          <a:lstStyle/>
          <a:p>
            <a:pPr>
              <a:spcAft>
                <a:spcPts val="600"/>
              </a:spcAft>
            </a:pPr>
            <a:r>
              <a:rPr lang="en-US" sz="1150" kern="1200" dirty="0">
                <a:solidFill>
                  <a:schemeClr val="accent5"/>
                </a:solidFill>
                <a:latin typeface="ABC Repro" panose="020B0504030202060203" pitchFamily="34" charset="0"/>
                <a:ea typeface="+mn-ea"/>
                <a:cs typeface="+mn-cs"/>
              </a:rPr>
              <a:t>LEED “Platinum”</a:t>
            </a:r>
          </a:p>
          <a:p>
            <a:r>
              <a:rPr lang="en-US" dirty="0" err="1"/>
              <a:t>CaGBC</a:t>
            </a:r>
            <a:r>
              <a:rPr lang="en-US" dirty="0"/>
              <a:t> “Zero Carbon”</a:t>
            </a:r>
          </a:p>
          <a:p>
            <a:endParaRPr lang="en-US" dirty="0"/>
          </a:p>
        </p:txBody>
      </p:sp>
    </p:spTree>
    <p:extLst>
      <p:ext uri="{BB962C8B-B14F-4D97-AF65-F5344CB8AC3E}">
        <p14:creationId xmlns:p14="http://schemas.microsoft.com/office/powerpoint/2010/main" val="65957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934E4-DB9F-2E0F-DE5A-3106FF39ACB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924C194-F68C-3D29-0583-FC6CE9FC6D83}"/>
              </a:ext>
            </a:extLst>
          </p:cNvPr>
          <p:cNvSpPr>
            <a:spLocks noGrp="1"/>
          </p:cNvSpPr>
          <p:nvPr>
            <p:ph type="sldNum" sz="quarter" idx="12"/>
          </p:nvPr>
        </p:nvSpPr>
        <p:spPr/>
        <p:txBody>
          <a:bodyPr/>
          <a:lstStyle/>
          <a:p>
            <a:fld id="{A2E07C27-D086-4A87-924A-7CB315628276}" type="slidenum">
              <a:rPr lang="en-US" smtClean="0"/>
              <a:pPr/>
              <a:t>5</a:t>
            </a:fld>
            <a:endParaRPr lang="en-US" dirty="0"/>
          </a:p>
        </p:txBody>
      </p:sp>
      <p:pic>
        <p:nvPicPr>
          <p:cNvPr id="18" name="Picture 17">
            <a:extLst>
              <a:ext uri="{FF2B5EF4-FFF2-40B4-BE49-F238E27FC236}">
                <a16:creationId xmlns:a16="http://schemas.microsoft.com/office/drawing/2014/main" id="{A8FD0342-8CB5-9B67-5505-38E13A166395}"/>
              </a:ext>
            </a:extLst>
          </p:cNvPr>
          <p:cNvPicPr>
            <a:picLocks noChangeAspect="1"/>
          </p:cNvPicPr>
          <p:nvPr/>
        </p:nvPicPr>
        <p:blipFill>
          <a:blip r:embed="rId3">
            <a:extLst>
              <a:ext uri="{28A0092B-C50C-407E-A947-70E740481C1C}">
                <a14:useLocalDpi xmlns:a14="http://schemas.microsoft.com/office/drawing/2010/main" val="0"/>
              </a:ext>
            </a:extLst>
          </a:blip>
          <a:srcRect l="1033" t="8418" r="1312" b="8765"/>
          <a:stretch/>
        </p:blipFill>
        <p:spPr>
          <a:xfrm>
            <a:off x="1" y="0"/>
            <a:ext cx="12192000" cy="6857999"/>
          </a:xfrm>
          <a:prstGeom prst="rect">
            <a:avLst/>
          </a:prstGeom>
        </p:spPr>
      </p:pic>
    </p:spTree>
    <p:extLst>
      <p:ext uri="{BB962C8B-B14F-4D97-AF65-F5344CB8AC3E}">
        <p14:creationId xmlns:p14="http://schemas.microsoft.com/office/powerpoint/2010/main" val="413564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EB70-9222-3999-C0BB-DD1CC9142C6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B50222C-164D-CAD9-31C9-326096BA050A}"/>
              </a:ext>
            </a:extLst>
          </p:cNvPr>
          <p:cNvSpPr>
            <a:spLocks noGrp="1"/>
          </p:cNvSpPr>
          <p:nvPr>
            <p:ph type="title"/>
          </p:nvPr>
        </p:nvSpPr>
        <p:spPr>
          <a:xfrm>
            <a:off x="365125" y="428964"/>
            <a:ext cx="10100779" cy="2852737"/>
          </a:xfrm>
        </p:spPr>
        <p:txBody>
          <a:bodyPr/>
          <a:lstStyle/>
          <a:p>
            <a:pPr marL="0" indent="0"/>
            <a:r>
              <a:rPr lang="en-US" sz="7200" dirty="0"/>
              <a:t>Set the Stage:</a:t>
            </a:r>
            <a:br>
              <a:rPr lang="en-US" sz="7200" dirty="0"/>
            </a:br>
            <a:br>
              <a:rPr lang="en-US" sz="7200" dirty="0"/>
            </a:br>
            <a:r>
              <a:rPr lang="en-US" sz="7200" dirty="0"/>
              <a:t>Global to Local</a:t>
            </a:r>
            <a:endParaRPr lang="en-US" dirty="0"/>
          </a:p>
        </p:txBody>
      </p:sp>
      <p:sp>
        <p:nvSpPr>
          <p:cNvPr id="5" name="Slide Number Placeholder 4">
            <a:extLst>
              <a:ext uri="{FF2B5EF4-FFF2-40B4-BE49-F238E27FC236}">
                <a16:creationId xmlns:a16="http://schemas.microsoft.com/office/drawing/2014/main" id="{359DF957-3B32-1866-FA33-704B84888F16}"/>
              </a:ext>
            </a:extLst>
          </p:cNvPr>
          <p:cNvSpPr>
            <a:spLocks noGrp="1"/>
          </p:cNvSpPr>
          <p:nvPr>
            <p:ph type="sldNum" sz="quarter" idx="12"/>
          </p:nvPr>
        </p:nvSpPr>
        <p:spPr/>
        <p:txBody>
          <a:bodyPr/>
          <a:lstStyle/>
          <a:p>
            <a:fld id="{A2E07C27-D086-4A87-924A-7CB315628276}" type="slidenum">
              <a:rPr lang="en-US" smtClean="0"/>
              <a:t>6</a:t>
            </a:fld>
            <a:endParaRPr lang="en-US" dirty="0"/>
          </a:p>
        </p:txBody>
      </p:sp>
    </p:spTree>
    <p:extLst>
      <p:ext uri="{BB962C8B-B14F-4D97-AF65-F5344CB8AC3E}">
        <p14:creationId xmlns:p14="http://schemas.microsoft.com/office/powerpoint/2010/main" val="175063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FFF28-4F63-A00E-7E44-E1143B6A2CD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6DAFB1-95C5-4E2E-F448-31D9ACBBECAD}"/>
              </a:ext>
            </a:extLst>
          </p:cNvPr>
          <p:cNvSpPr>
            <a:spLocks noGrp="1"/>
          </p:cNvSpPr>
          <p:nvPr>
            <p:ph type="sldNum" sz="quarter" idx="12"/>
          </p:nvPr>
        </p:nvSpPr>
        <p:spPr/>
        <p:txBody>
          <a:bodyPr/>
          <a:lstStyle/>
          <a:p>
            <a:fld id="{A2E07C27-D086-4A87-924A-7CB315628276}" type="slidenum">
              <a:rPr lang="en-US" smtClean="0"/>
              <a:t>7</a:t>
            </a:fld>
            <a:endParaRPr lang="en-US" dirty="0"/>
          </a:p>
        </p:txBody>
      </p:sp>
      <p:pic>
        <p:nvPicPr>
          <p:cNvPr id="2" name="Picture 1" descr="A picture containing text, screenshot, font&#10;&#10;Description automatically generated">
            <a:extLst>
              <a:ext uri="{FF2B5EF4-FFF2-40B4-BE49-F238E27FC236}">
                <a16:creationId xmlns:a16="http://schemas.microsoft.com/office/drawing/2014/main" id="{3C96BC7F-1899-DB17-CF7A-3012CD949D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 t="15298" r="213" b="6170"/>
          <a:stretch/>
        </p:blipFill>
        <p:spPr bwMode="auto">
          <a:xfrm>
            <a:off x="1366462" y="805429"/>
            <a:ext cx="9459075" cy="5297266"/>
          </a:xfrm>
          <a:prstGeom prst="rect">
            <a:avLst/>
          </a:prstGeom>
          <a:noFill/>
          <a:ln>
            <a:noFill/>
          </a:ln>
          <a:extLst>
            <a:ext uri="{53640926-AAD7-44D8-BBD7-CCE9431645EC}">
              <a14:shadowObscured xmlns:a14="http://schemas.microsoft.com/office/drawing/2010/main"/>
            </a:ext>
          </a:extLst>
        </p:spPr>
      </p:pic>
      <p:sp>
        <p:nvSpPr>
          <p:cNvPr id="3" name="Title 6">
            <a:extLst>
              <a:ext uri="{FF2B5EF4-FFF2-40B4-BE49-F238E27FC236}">
                <a16:creationId xmlns:a16="http://schemas.microsoft.com/office/drawing/2014/main" id="{0ACF59C6-7FF6-FA56-E420-F4ECD7C3362B}"/>
              </a:ext>
            </a:extLst>
          </p:cNvPr>
          <p:cNvSpPr>
            <a:spLocks noGrp="1"/>
          </p:cNvSpPr>
          <p:nvPr>
            <p:ph type="title"/>
          </p:nvPr>
        </p:nvSpPr>
        <p:spPr>
          <a:xfrm>
            <a:off x="399071" y="345765"/>
            <a:ext cx="5131002" cy="459664"/>
          </a:xfrm>
        </p:spPr>
        <p:txBody>
          <a:bodyPr>
            <a:normAutofit/>
          </a:bodyPr>
          <a:lstStyle/>
          <a:p>
            <a:r>
              <a:rPr lang="en-US" sz="2700" dirty="0"/>
              <a:t>Greenhouse</a:t>
            </a:r>
            <a:r>
              <a:rPr lang="en-US" sz="2400" dirty="0"/>
              <a:t> </a:t>
            </a:r>
            <a:r>
              <a:rPr lang="en-US" sz="2700" dirty="0"/>
              <a:t>Gas Impact</a:t>
            </a:r>
            <a:endParaRPr lang="en-US" sz="2400" dirty="0"/>
          </a:p>
        </p:txBody>
      </p:sp>
    </p:spTree>
    <p:extLst>
      <p:ext uri="{BB962C8B-B14F-4D97-AF65-F5344CB8AC3E}">
        <p14:creationId xmlns:p14="http://schemas.microsoft.com/office/powerpoint/2010/main" val="274439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FFF28-4F63-A00E-7E44-E1143B6A2CD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6DAFB1-95C5-4E2E-F448-31D9ACBBECAD}"/>
              </a:ext>
            </a:extLst>
          </p:cNvPr>
          <p:cNvSpPr>
            <a:spLocks noGrp="1"/>
          </p:cNvSpPr>
          <p:nvPr>
            <p:ph type="sldNum" sz="quarter" idx="12"/>
          </p:nvPr>
        </p:nvSpPr>
        <p:spPr/>
        <p:txBody>
          <a:bodyPr/>
          <a:lstStyle/>
          <a:p>
            <a:fld id="{A2E07C27-D086-4A87-924A-7CB315628276}" type="slidenum">
              <a:rPr lang="en-US" smtClean="0"/>
              <a:t>8</a:t>
            </a:fld>
            <a:endParaRPr lang="en-US" dirty="0"/>
          </a:p>
        </p:txBody>
      </p:sp>
      <p:sp>
        <p:nvSpPr>
          <p:cNvPr id="57" name="Content Placeholder 5">
            <a:extLst>
              <a:ext uri="{FF2B5EF4-FFF2-40B4-BE49-F238E27FC236}">
                <a16:creationId xmlns:a16="http://schemas.microsoft.com/office/drawing/2014/main" id="{1FFCF625-D23A-61FC-B9A1-BCE040572F50}"/>
              </a:ext>
            </a:extLst>
          </p:cNvPr>
          <p:cNvSpPr txBox="1">
            <a:spLocks/>
          </p:cNvSpPr>
          <p:nvPr/>
        </p:nvSpPr>
        <p:spPr>
          <a:xfrm>
            <a:off x="275373" y="2264123"/>
            <a:ext cx="5627114" cy="2362853"/>
          </a:xfrm>
          <a:prstGeom prst="rect">
            <a:avLst/>
          </a:prstGeom>
        </p:spPr>
        <p:txBody>
          <a:bodyPr>
            <a:normAutofit lnSpcReduction="10000"/>
          </a:bodyPr>
          <a:lstStyle>
            <a:lvl1pPr marL="0" indent="0" algn="l" defTabSz="914400" rtl="0" eaLnBrk="1" latinLnBrk="0" hangingPunct="1">
              <a:lnSpc>
                <a:spcPts val="1700"/>
              </a:lnSpc>
              <a:spcBef>
                <a:spcPts val="0"/>
              </a:spcBef>
              <a:spcAft>
                <a:spcPts val="1700"/>
              </a:spcAft>
              <a:buFontTx/>
              <a:buNone/>
              <a:defRPr sz="1500" kern="1200">
                <a:solidFill>
                  <a:schemeClr val="tx1"/>
                </a:solidFill>
                <a:latin typeface="+mn-lt"/>
                <a:ea typeface="+mn-ea"/>
                <a:cs typeface="+mn-cs"/>
              </a:defRPr>
            </a:lvl1pPr>
            <a:lvl2pPr marL="225425"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2pPr>
            <a:lvl3pPr marL="461963" indent="-236538"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3pPr>
            <a:lvl4pPr marL="688975" indent="-227013"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4pPr>
            <a:lvl5pPr marL="914400" indent="-225425" algn="l" defTabSz="914400" rtl="0" eaLnBrk="1" latinLnBrk="0" hangingPunct="1">
              <a:lnSpc>
                <a:spcPts val="1700"/>
              </a:lnSpc>
              <a:spcBef>
                <a:spcPts val="0"/>
              </a:spcBef>
              <a:spcAft>
                <a:spcPts val="17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0" dirty="0"/>
              <a:t>Government of Canada</a:t>
            </a:r>
            <a:endParaRPr lang="en-CA" sz="2400" dirty="0"/>
          </a:p>
        </p:txBody>
      </p:sp>
      <p:sp>
        <p:nvSpPr>
          <p:cNvPr id="61" name="TextBox 60">
            <a:extLst>
              <a:ext uri="{FF2B5EF4-FFF2-40B4-BE49-F238E27FC236}">
                <a16:creationId xmlns:a16="http://schemas.microsoft.com/office/drawing/2014/main" id="{0B2BCB4E-39A3-A7D5-0AB3-8334D1406E9A}"/>
              </a:ext>
            </a:extLst>
          </p:cNvPr>
          <p:cNvSpPr txBox="1"/>
          <p:nvPr/>
        </p:nvSpPr>
        <p:spPr>
          <a:xfrm>
            <a:off x="6974027" y="2726474"/>
            <a:ext cx="1215124" cy="400110"/>
          </a:xfrm>
          <a:prstGeom prst="rect">
            <a:avLst/>
          </a:prstGeom>
          <a:noFill/>
        </p:spPr>
        <p:txBody>
          <a:bodyPr wrap="square" rtlCol="0">
            <a:spAutoFit/>
          </a:bodyPr>
          <a:lstStyle/>
          <a:p>
            <a:r>
              <a:rPr lang="en-US" sz="2000" dirty="0">
                <a:latin typeface="+mj-lt"/>
                <a:ea typeface="+mj-ea"/>
                <a:cs typeface="Feature Deck Regular" pitchFamily="50" charset="0"/>
              </a:rPr>
              <a:t>2030</a:t>
            </a:r>
          </a:p>
        </p:txBody>
      </p:sp>
      <p:sp>
        <p:nvSpPr>
          <p:cNvPr id="62" name="TextBox 61">
            <a:extLst>
              <a:ext uri="{FF2B5EF4-FFF2-40B4-BE49-F238E27FC236}">
                <a16:creationId xmlns:a16="http://schemas.microsoft.com/office/drawing/2014/main" id="{F226262D-1E8D-DD06-852D-F226BC01739F}"/>
              </a:ext>
            </a:extLst>
          </p:cNvPr>
          <p:cNvSpPr txBox="1"/>
          <p:nvPr/>
        </p:nvSpPr>
        <p:spPr>
          <a:xfrm>
            <a:off x="6982732" y="3726185"/>
            <a:ext cx="1206420" cy="400110"/>
          </a:xfrm>
          <a:prstGeom prst="rect">
            <a:avLst/>
          </a:prstGeom>
          <a:noFill/>
        </p:spPr>
        <p:txBody>
          <a:bodyPr wrap="square" rtlCol="0">
            <a:spAutoFit/>
          </a:bodyPr>
          <a:lstStyle/>
          <a:p>
            <a:r>
              <a:rPr lang="en-US" sz="2000" dirty="0">
                <a:latin typeface="+mj-lt"/>
                <a:ea typeface="+mj-ea"/>
                <a:cs typeface="Feature Deck Regular" pitchFamily="50" charset="0"/>
              </a:rPr>
              <a:t>2030</a:t>
            </a:r>
          </a:p>
        </p:txBody>
      </p:sp>
      <p:sp>
        <p:nvSpPr>
          <p:cNvPr id="63" name="TextBox 62">
            <a:extLst>
              <a:ext uri="{FF2B5EF4-FFF2-40B4-BE49-F238E27FC236}">
                <a16:creationId xmlns:a16="http://schemas.microsoft.com/office/drawing/2014/main" id="{67D05319-6966-F231-14BF-C82B7ECE1C25}"/>
              </a:ext>
            </a:extLst>
          </p:cNvPr>
          <p:cNvSpPr txBox="1"/>
          <p:nvPr/>
        </p:nvSpPr>
        <p:spPr>
          <a:xfrm>
            <a:off x="8189152" y="3685026"/>
            <a:ext cx="2478848" cy="498598"/>
          </a:xfrm>
          <a:prstGeom prst="rect">
            <a:avLst/>
          </a:prstGeom>
          <a:noFill/>
        </p:spPr>
        <p:txBody>
          <a:bodyPr wrap="square" rtlCol="0">
            <a:spAutoFit/>
          </a:bodyPr>
          <a:lstStyle/>
          <a:p>
            <a:pPr>
              <a:lnSpc>
                <a:spcPct val="110000"/>
              </a:lnSpc>
            </a:pPr>
            <a:r>
              <a:rPr lang="en-US" sz="1200" dirty="0">
                <a:latin typeface="IPB Repro" panose="020B0504030202060203" pitchFamily="34" charset="0"/>
              </a:rPr>
              <a:t>37% reduction in building GHG emissions.</a:t>
            </a:r>
          </a:p>
        </p:txBody>
      </p:sp>
      <p:sp>
        <p:nvSpPr>
          <p:cNvPr id="64" name="TextBox 63">
            <a:extLst>
              <a:ext uri="{FF2B5EF4-FFF2-40B4-BE49-F238E27FC236}">
                <a16:creationId xmlns:a16="http://schemas.microsoft.com/office/drawing/2014/main" id="{58A15548-CE74-5EC0-8A7D-49AE0C0018E9}"/>
              </a:ext>
            </a:extLst>
          </p:cNvPr>
          <p:cNvSpPr txBox="1"/>
          <p:nvPr/>
        </p:nvSpPr>
        <p:spPr>
          <a:xfrm>
            <a:off x="8189152" y="2567531"/>
            <a:ext cx="2478848" cy="701731"/>
          </a:xfrm>
          <a:prstGeom prst="rect">
            <a:avLst/>
          </a:prstGeom>
          <a:noFill/>
        </p:spPr>
        <p:txBody>
          <a:bodyPr wrap="square" rtlCol="0">
            <a:spAutoFit/>
          </a:bodyPr>
          <a:lstStyle/>
          <a:p>
            <a:pPr>
              <a:lnSpc>
                <a:spcPct val="110000"/>
              </a:lnSpc>
            </a:pPr>
            <a:r>
              <a:rPr lang="en-US" sz="1200" dirty="0">
                <a:latin typeface="IPB Repro" panose="020B0504030202060203" pitchFamily="34" charset="0"/>
              </a:rPr>
              <a:t>Nation wide 40-45% GHG reduction by 2030 compared to 2005 levels.</a:t>
            </a:r>
          </a:p>
        </p:txBody>
      </p:sp>
      <p:cxnSp>
        <p:nvCxnSpPr>
          <p:cNvPr id="65" name="Straight Connector 64">
            <a:extLst>
              <a:ext uri="{FF2B5EF4-FFF2-40B4-BE49-F238E27FC236}">
                <a16:creationId xmlns:a16="http://schemas.microsoft.com/office/drawing/2014/main" id="{CCFE1F1B-1A15-DDE3-1939-050D20483E7E}"/>
              </a:ext>
            </a:extLst>
          </p:cNvPr>
          <p:cNvCxnSpPr>
            <a:cxnSpLocks/>
          </p:cNvCxnSpPr>
          <p:nvPr/>
        </p:nvCxnSpPr>
        <p:spPr>
          <a:xfrm>
            <a:off x="6872749" y="2422455"/>
            <a:ext cx="4021591" cy="0"/>
          </a:xfrm>
          <a:prstGeom prst="line">
            <a:avLst/>
          </a:prstGeom>
          <a:ln>
            <a:solidFill>
              <a:schemeClr val="accent5">
                <a:alpha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1AC517D-AD30-4853-9B39-EA03B74A276E}"/>
              </a:ext>
            </a:extLst>
          </p:cNvPr>
          <p:cNvCxnSpPr>
            <a:cxnSpLocks/>
          </p:cNvCxnSpPr>
          <p:nvPr/>
        </p:nvCxnSpPr>
        <p:spPr>
          <a:xfrm>
            <a:off x="6882581" y="3398890"/>
            <a:ext cx="4011758" cy="0"/>
          </a:xfrm>
          <a:prstGeom prst="line">
            <a:avLst/>
          </a:prstGeom>
          <a:ln>
            <a:solidFill>
              <a:schemeClr val="accent5">
                <a:alpha val="8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8938F2D-AC43-2489-3434-C435C07EA9F4}"/>
              </a:ext>
            </a:extLst>
          </p:cNvPr>
          <p:cNvCxnSpPr>
            <a:cxnSpLocks/>
          </p:cNvCxnSpPr>
          <p:nvPr/>
        </p:nvCxnSpPr>
        <p:spPr>
          <a:xfrm>
            <a:off x="6892413" y="4433566"/>
            <a:ext cx="3993222" cy="0"/>
          </a:xfrm>
          <a:prstGeom prst="line">
            <a:avLst/>
          </a:prstGeom>
          <a:ln>
            <a:solidFill>
              <a:schemeClr val="accent5">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82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EB70-9222-3999-C0BB-DD1CC9142C6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B50222C-164D-CAD9-31C9-326096BA050A}"/>
              </a:ext>
            </a:extLst>
          </p:cNvPr>
          <p:cNvSpPr>
            <a:spLocks noGrp="1"/>
          </p:cNvSpPr>
          <p:nvPr>
            <p:ph type="title"/>
          </p:nvPr>
        </p:nvSpPr>
        <p:spPr>
          <a:xfrm>
            <a:off x="365125" y="428964"/>
            <a:ext cx="10100779" cy="2852737"/>
          </a:xfrm>
        </p:spPr>
        <p:txBody>
          <a:bodyPr/>
          <a:lstStyle/>
          <a:p>
            <a:pPr marL="0" indent="0"/>
            <a:r>
              <a:rPr lang="en-US" sz="7200" dirty="0"/>
              <a:t>The Main Cast:</a:t>
            </a:r>
            <a:br>
              <a:rPr lang="en-US" sz="7200" dirty="0"/>
            </a:br>
            <a:br>
              <a:rPr lang="en-US" sz="7200" dirty="0"/>
            </a:br>
            <a:r>
              <a:rPr lang="en-US" sz="7200" dirty="0"/>
              <a:t>Who are the Stakeholders?</a:t>
            </a:r>
            <a:br>
              <a:rPr lang="en-US" sz="7200" dirty="0"/>
            </a:br>
            <a:br>
              <a:rPr lang="en-US" sz="7200" dirty="0"/>
            </a:br>
            <a:r>
              <a:rPr lang="en-US" sz="7200" dirty="0"/>
              <a:t>How do they interact?</a:t>
            </a:r>
            <a:endParaRPr lang="en-US" dirty="0"/>
          </a:p>
        </p:txBody>
      </p:sp>
      <p:sp>
        <p:nvSpPr>
          <p:cNvPr id="5" name="Slide Number Placeholder 4">
            <a:extLst>
              <a:ext uri="{FF2B5EF4-FFF2-40B4-BE49-F238E27FC236}">
                <a16:creationId xmlns:a16="http://schemas.microsoft.com/office/drawing/2014/main" id="{359DF957-3B32-1866-FA33-704B84888F16}"/>
              </a:ext>
            </a:extLst>
          </p:cNvPr>
          <p:cNvSpPr>
            <a:spLocks noGrp="1"/>
          </p:cNvSpPr>
          <p:nvPr>
            <p:ph type="sldNum" sz="quarter" idx="12"/>
          </p:nvPr>
        </p:nvSpPr>
        <p:spPr/>
        <p:txBody>
          <a:bodyPr/>
          <a:lstStyle/>
          <a:p>
            <a:fld id="{A2E07C27-D086-4A87-924A-7CB315628276}" type="slidenum">
              <a:rPr lang="en-US" smtClean="0"/>
              <a:t>9</a:t>
            </a:fld>
            <a:endParaRPr lang="en-US" dirty="0"/>
          </a:p>
        </p:txBody>
      </p:sp>
    </p:spTree>
    <p:extLst>
      <p:ext uri="{BB962C8B-B14F-4D97-AF65-F5344CB8AC3E}">
        <p14:creationId xmlns:p14="http://schemas.microsoft.com/office/powerpoint/2010/main" val="308109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BPI">
      <a:dk1>
        <a:srgbClr val="000000"/>
      </a:dk1>
      <a:lt1>
        <a:srgbClr val="FFFFFF"/>
      </a:lt1>
      <a:dk2>
        <a:srgbClr val="000000"/>
      </a:dk2>
      <a:lt2>
        <a:srgbClr val="F2F2EE"/>
      </a:lt2>
      <a:accent1>
        <a:srgbClr val="0084D4"/>
      </a:accent1>
      <a:accent2>
        <a:srgbClr val="BDD6E6"/>
      </a:accent2>
      <a:accent3>
        <a:srgbClr val="003057"/>
      </a:accent3>
      <a:accent4>
        <a:srgbClr val="E7E5D9"/>
      </a:accent4>
      <a:accent5>
        <a:srgbClr val="8D887C"/>
      </a:accent5>
      <a:accent6>
        <a:srgbClr val="5E583D"/>
      </a:accent6>
      <a:hlink>
        <a:srgbClr val="5E583D"/>
      </a:hlink>
      <a:folHlink>
        <a:srgbClr val="8D887C"/>
      </a:folHlink>
    </a:clrScheme>
    <a:fontScheme name="BPI">
      <a:majorFont>
        <a:latin typeface="Feature Display Regular"/>
        <a:ea typeface=""/>
        <a:cs typeface=""/>
      </a:majorFont>
      <a:minorFont>
        <a:latin typeface="Feature Display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PI PPT Template Apr18" id="{B2FA6666-23C2-4E49-8DE5-79022196E60C}" vid="{B501AD16-4EA3-4545-B1F7-FF549D6E76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5DE1111602E249A29DF38E7AC5960B" ma:contentTypeVersion="18" ma:contentTypeDescription="Create a new document." ma:contentTypeScope="" ma:versionID="ed15774c152c598385ffcaf58d0ad34d">
  <xsd:schema xmlns:xsd="http://www.w3.org/2001/XMLSchema" xmlns:xs="http://www.w3.org/2001/XMLSchema" xmlns:p="http://schemas.microsoft.com/office/2006/metadata/properties" xmlns:ns2="8e4da3de-4401-4e33-91e1-0d90c9e5ec05" xmlns:ns3="6d03269e-cf0b-4747-bd66-6c85e4e3086d" xmlns:ns4="fd495eec-1cb2-47aa-92a9-1fd0af22a084" targetNamespace="http://schemas.microsoft.com/office/2006/metadata/properties" ma:root="true" ma:fieldsID="6eb00bfb1b3f22e0ad9ce90326d9ff39" ns2:_="" ns3:_="" ns4:_="">
    <xsd:import namespace="8e4da3de-4401-4e33-91e1-0d90c9e5ec05"/>
    <xsd:import namespace="6d03269e-cf0b-4747-bd66-6c85e4e3086d"/>
    <xsd:import namespace="fd495eec-1cb2-47aa-92a9-1fd0af22a08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4da3de-4401-4e33-91e1-0d90c9e5ec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6f1f64e-0707-4930-8350-44ff677d68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03269e-cf0b-4747-bd66-6c85e4e3086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f58fe36-caf2-4408-a5aa-deae26c464d0}" ma:internalName="TaxCatchAll" ma:showField="CatchAllData" ma:web="fd495eec-1cb2-47aa-92a9-1fd0af22a08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d495eec-1cb2-47aa-92a9-1fd0af22a084"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4da3de-4401-4e33-91e1-0d90c9e5ec05">
      <Terms xmlns="http://schemas.microsoft.com/office/infopath/2007/PartnerControls"/>
    </lcf76f155ced4ddcb4097134ff3c332f>
    <TaxCatchAll xmlns="6d03269e-cf0b-4747-bd66-6c85e4e3086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8B2411-F90A-4456-95E6-ADFC4CED27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4da3de-4401-4e33-91e1-0d90c9e5ec05"/>
    <ds:schemaRef ds:uri="6d03269e-cf0b-4747-bd66-6c85e4e3086d"/>
    <ds:schemaRef ds:uri="fd495eec-1cb2-47aa-92a9-1fd0af22a0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9423BD-9DC2-426F-8989-0B104C3F8BC5}">
  <ds:schemaRefs>
    <ds:schemaRef ds:uri="http://schemas.microsoft.com/office/2006/documentManagement/types"/>
    <ds:schemaRef ds:uri="http://purl.org/dc/dcmitype/"/>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www.w3.org/XML/1998/namespace"/>
    <ds:schemaRef ds:uri="0d4104c8-9108-4d85-9af2-37bc472c654e"/>
    <ds:schemaRef ds:uri="dfcbac94-6e66-41bb-b9a8-0f812191ac93"/>
    <ds:schemaRef ds:uri="http://purl.org/dc/terms/"/>
    <ds:schemaRef ds:uri="8e4da3de-4401-4e33-91e1-0d90c9e5ec05"/>
    <ds:schemaRef ds:uri="6d03269e-cf0b-4747-bd66-6c85e4e3086d"/>
  </ds:schemaRefs>
</ds:datastoreItem>
</file>

<file path=customXml/itemProps3.xml><?xml version="1.0" encoding="utf-8"?>
<ds:datastoreItem xmlns:ds="http://schemas.openxmlformats.org/officeDocument/2006/customXml" ds:itemID="{0CDB8F62-2980-4199-91E8-1E079825D863}">
  <ds:schemaRefs>
    <ds:schemaRef ds:uri="http://schemas.microsoft.com/sharepoint/v3/contenttype/forms"/>
  </ds:schemaRefs>
</ds:datastoreItem>
</file>

<file path=docMetadata/LabelInfo.xml><?xml version="1.0" encoding="utf-8"?>
<clbl:labelList xmlns:clbl="http://schemas.microsoft.com/office/2020/mipLabelMetadata">
  <clbl:label id="{d730a16d-5f52-4022-a597-a4481d02d358}" enabled="0" method="" siteId="{d730a16d-5f52-4022-a597-a4481d02d358}" removed="1"/>
</clbl:labelList>
</file>

<file path=docProps/app.xml><?xml version="1.0" encoding="utf-8"?>
<Properties xmlns="http://schemas.openxmlformats.org/officeDocument/2006/extended-properties" xmlns:vt="http://schemas.openxmlformats.org/officeDocument/2006/docPropsVTypes">
  <Template>BPI PPT Template Apr18</Template>
  <TotalTime>4722</TotalTime>
  <Words>1642</Words>
  <Application>Microsoft Office PowerPoint</Application>
  <PresentationFormat>Widescreen</PresentationFormat>
  <Paragraphs>342</Paragraphs>
  <Slides>36</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ABC Repro Mono</vt:lpstr>
      <vt:lpstr>Feature Display Regular</vt:lpstr>
      <vt:lpstr>Aptos Narrow</vt:lpstr>
      <vt:lpstr>ABC Repro</vt:lpstr>
      <vt:lpstr>Arial</vt:lpstr>
      <vt:lpstr>Calibri</vt:lpstr>
      <vt:lpstr>IPB Repro</vt:lpstr>
      <vt:lpstr>Poppins</vt:lpstr>
      <vt:lpstr>Office Theme</vt:lpstr>
      <vt:lpstr>Embodied Carbon:  Aligning Customer, Investor, and Regulatory Values for a Sustainable Future</vt:lpstr>
      <vt:lpstr>The Script:    “Embodied Carbon Journey” </vt:lpstr>
      <vt:lpstr>PowerPoint Presentation</vt:lpstr>
      <vt:lpstr>Commercial Developement</vt:lpstr>
      <vt:lpstr>PowerPoint Presentation</vt:lpstr>
      <vt:lpstr>Set the Stage:  Global to Local</vt:lpstr>
      <vt:lpstr>Greenhouse Gas Impact</vt:lpstr>
      <vt:lpstr>PowerPoint Presentation</vt:lpstr>
      <vt:lpstr>The Main Cast:  Who are the Stakeholders?  How do they interact?</vt:lpstr>
      <vt:lpstr>The Stakeholders</vt:lpstr>
      <vt:lpstr>“Mandatory reporting requirements for FRFIs will not only impact banks and insurers – but anyone who does business with a bank or insurer.”  - MLT Aikins Law Firm (Western Canadian Law Firm)</vt:lpstr>
      <vt:lpstr>Reporting &amp; Alignment to Policies</vt:lpstr>
      <vt:lpstr>“We will not likely mandate reporting from our customers in the immediate future, but the default data we use to inform our reporting is penalizing compared to the real emissions across our VC.”  - Michael Torrance, CSO at BMO Financial Group</vt:lpstr>
      <vt:lpstr>The Extras :    The Dwellers Impact   </vt:lpstr>
      <vt:lpstr>Between 130,000 and 225,000 new homes must be built in Canada every year to reach demand.</vt:lpstr>
      <vt:lpstr>PowerPoint Presentation</vt:lpstr>
      <vt:lpstr>PowerPoint Presentation</vt:lpstr>
      <vt:lpstr>40% embodied carbon reduction by 2030. Additional Bylaw changes in 2027 &amp; 2030.</vt:lpstr>
      <vt:lpstr>The Plot Twist:     Adopting the right Metric </vt:lpstr>
      <vt:lpstr>PowerPoint Presentation</vt:lpstr>
      <vt:lpstr>PowerPoint Presentation</vt:lpstr>
      <vt:lpstr>PowerPoint Presentation</vt:lpstr>
      <vt:lpstr>PowerPoint Presentation</vt:lpstr>
      <vt:lpstr>Whodunit:     Aligning Stakeholders Values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Vancouver metrics expanded to  “kg of CO2e per capita” and potentially “per m2 of land used” Vancouver Part 3 buildings clear definitions of “use baselines values”</vt:lpstr>
      <vt:lpstr>“Addressing carbon emissions could turn an existential threat into the greatest commercial opportunity of our age.”  - Mark Carney, UN envoy for climate action, Head of Impact Investing at Brookfield AM.</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Kat McKeen</dc:creator>
  <cp:lastModifiedBy>Vincent Delfaud</cp:lastModifiedBy>
  <cp:revision>5</cp:revision>
  <cp:lastPrinted>2024-11-15T09:12:56Z</cp:lastPrinted>
  <dcterms:created xsi:type="dcterms:W3CDTF">2023-05-18T19:23:47Z</dcterms:created>
  <dcterms:modified xsi:type="dcterms:W3CDTF">2024-11-15T21:57:10Z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0x010100535DE1111602E249A29DF38E7AC5960B</vt:lpwstr>
  </property>
  <property fmtid="{D5CDD505-2E9C-101B-9397-08002B2CF9AE}" pid="3" name="MediaServiceImageTags">
    <vt:lpwstr/>
  </property>
</Properties>
</file>