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979" r:id="rId3"/>
    <p:sldId id="1002" r:id="rId4"/>
    <p:sldId id="1021" r:id="rId5"/>
    <p:sldId id="1025" r:id="rId6"/>
    <p:sldId id="1026" r:id="rId7"/>
    <p:sldId id="1010" r:id="rId8"/>
    <p:sldId id="1019" r:id="rId9"/>
    <p:sldId id="1028" r:id="rId10"/>
    <p:sldId id="1027" r:id="rId11"/>
    <p:sldId id="261" r:id="rId12"/>
    <p:sldId id="1024" r:id="rId13"/>
    <p:sldId id="1022" r:id="rId14"/>
    <p:sldId id="1018" r:id="rId15"/>
    <p:sldId id="1013" r:id="rId16"/>
    <p:sldId id="1007" r:id="rId17"/>
    <p:sldId id="10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21024"/>
    <a:srgbClr val="C01414"/>
    <a:srgbClr val="D01110"/>
    <a:srgbClr val="B22124"/>
    <a:srgbClr val="B53739"/>
    <a:srgbClr val="EBE8E0"/>
    <a:srgbClr val="0A0A00"/>
    <a:srgbClr val="A8BBB0"/>
    <a:srgbClr val="A22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1D643-51BE-4AA7-869A-3BDA466B56B2}" v="3737" dt="2024-11-12T19:00:4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3391" autoAdjust="0"/>
  </p:normalViewPr>
  <p:slideViewPr>
    <p:cSldViewPr snapToGrid="0">
      <p:cViewPr varScale="1">
        <p:scale>
          <a:sx n="65" d="100"/>
          <a:sy n="65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Adamson" userId="601c0ee85f1901e4" providerId="LiveId" clId="{29F1D643-51BE-4AA7-869A-3BDA466B56B2}"/>
    <pc:docChg chg="custSel addSld delSld modSld sldOrd">
      <pc:chgData name="Terry Adamson" userId="601c0ee85f1901e4" providerId="LiveId" clId="{29F1D643-51BE-4AA7-869A-3BDA466B56B2}" dt="2024-11-12T19:00:43.988" v="11636" actId="20577"/>
      <pc:docMkLst>
        <pc:docMk/>
      </pc:docMkLst>
      <pc:sldChg chg="modSp mod">
        <pc:chgData name="Terry Adamson" userId="601c0ee85f1901e4" providerId="LiveId" clId="{29F1D643-51BE-4AA7-869A-3BDA466B56B2}" dt="2024-11-07T20:32:46.318" v="7941" actId="27636"/>
        <pc:sldMkLst>
          <pc:docMk/>
          <pc:sldMk cId="2834626309" sldId="256"/>
        </pc:sldMkLst>
        <pc:spChg chg="mod">
          <ac:chgData name="Terry Adamson" userId="601c0ee85f1901e4" providerId="LiveId" clId="{29F1D643-51BE-4AA7-869A-3BDA466B56B2}" dt="2024-11-06T21:44:05.075" v="7806" actId="14100"/>
          <ac:spMkLst>
            <pc:docMk/>
            <pc:sldMk cId="2834626309" sldId="256"/>
            <ac:spMk id="2" creationId="{22E044C0-6C5E-49A0-9DFB-325518E71AA4}"/>
          </ac:spMkLst>
        </pc:spChg>
        <pc:spChg chg="mod">
          <ac:chgData name="Terry Adamson" userId="601c0ee85f1901e4" providerId="LiveId" clId="{29F1D643-51BE-4AA7-869A-3BDA466B56B2}" dt="2024-11-07T20:32:46.318" v="7941" actId="27636"/>
          <ac:spMkLst>
            <pc:docMk/>
            <pc:sldMk cId="2834626309" sldId="256"/>
            <ac:spMk id="3" creationId="{95F9B0B6-A9CF-4735-8240-7DAAE845F3B1}"/>
          </ac:spMkLst>
        </pc:spChg>
      </pc:sldChg>
      <pc:sldChg chg="modSp mod modAnim">
        <pc:chgData name="Terry Adamson" userId="601c0ee85f1901e4" providerId="LiveId" clId="{29F1D643-51BE-4AA7-869A-3BDA466B56B2}" dt="2024-11-07T21:34:40.062" v="11121" actId="1076"/>
        <pc:sldMkLst>
          <pc:docMk/>
          <pc:sldMk cId="1452696092" sldId="261"/>
        </pc:sldMkLst>
        <pc:spChg chg="mod">
          <ac:chgData name="Terry Adamson" userId="601c0ee85f1901e4" providerId="LiveId" clId="{29F1D643-51BE-4AA7-869A-3BDA466B56B2}" dt="2024-11-07T21:33:23.562" v="11038" actId="115"/>
          <ac:spMkLst>
            <pc:docMk/>
            <pc:sldMk cId="1452696092" sldId="261"/>
            <ac:spMk id="2" creationId="{1DD05171-FB4A-2A43-55A7-F12DB6227D1D}"/>
          </ac:spMkLst>
        </pc:spChg>
        <pc:spChg chg="mod">
          <ac:chgData name="Terry Adamson" userId="601c0ee85f1901e4" providerId="LiveId" clId="{29F1D643-51BE-4AA7-869A-3BDA466B56B2}" dt="2024-11-07T21:34:40.062" v="11121" actId="1076"/>
          <ac:spMkLst>
            <pc:docMk/>
            <pc:sldMk cId="1452696092" sldId="261"/>
            <ac:spMk id="4" creationId="{DDD952E8-7CFA-8069-8796-6E2752885565}"/>
          </ac:spMkLst>
        </pc:spChg>
      </pc:sldChg>
      <pc:sldChg chg="modSp del mod modAnim">
        <pc:chgData name="Terry Adamson" userId="601c0ee85f1901e4" providerId="LiveId" clId="{29F1D643-51BE-4AA7-869A-3BDA466B56B2}" dt="2024-10-30T20:40:40.961" v="5402" actId="2696"/>
        <pc:sldMkLst>
          <pc:docMk/>
          <pc:sldMk cId="3201126780" sldId="270"/>
        </pc:sldMkLst>
        <pc:spChg chg="mod">
          <ac:chgData name="Terry Adamson" userId="601c0ee85f1901e4" providerId="LiveId" clId="{29F1D643-51BE-4AA7-869A-3BDA466B56B2}" dt="2024-10-23T13:26:24.467" v="610" actId="6549"/>
          <ac:spMkLst>
            <pc:docMk/>
            <pc:sldMk cId="3201126780" sldId="270"/>
            <ac:spMk id="2" creationId="{F365BE0E-CAE9-4193-A8EE-FAE854FB0CA8}"/>
          </ac:spMkLst>
        </pc:spChg>
        <pc:spChg chg="mod">
          <ac:chgData name="Terry Adamson" userId="601c0ee85f1901e4" providerId="LiveId" clId="{29F1D643-51BE-4AA7-869A-3BDA466B56B2}" dt="2024-10-23T13:26:07.727" v="601" actId="20577"/>
          <ac:spMkLst>
            <pc:docMk/>
            <pc:sldMk cId="3201126780" sldId="270"/>
            <ac:spMk id="3" creationId="{46FF44DE-19AC-47AB-8C4D-77B758A2AC15}"/>
          </ac:spMkLst>
        </pc:spChg>
      </pc:sldChg>
      <pc:sldChg chg="modSp mod">
        <pc:chgData name="Terry Adamson" userId="601c0ee85f1901e4" providerId="LiveId" clId="{29F1D643-51BE-4AA7-869A-3BDA466B56B2}" dt="2024-11-07T21:35:21.291" v="11145" actId="27636"/>
        <pc:sldMkLst>
          <pc:docMk/>
          <pc:sldMk cId="3637765601" sldId="979"/>
        </pc:sldMkLst>
        <pc:spChg chg="mod">
          <ac:chgData name="Terry Adamson" userId="601c0ee85f1901e4" providerId="LiveId" clId="{29F1D643-51BE-4AA7-869A-3BDA466B56B2}" dt="2024-11-07T21:35:21.291" v="11145" actId="27636"/>
          <ac:spMkLst>
            <pc:docMk/>
            <pc:sldMk cId="3637765601" sldId="979"/>
            <ac:spMk id="5" creationId="{6DFF62C4-A48B-402B-BF85-1721CEDE1F07}"/>
          </ac:spMkLst>
        </pc:spChg>
      </pc:sldChg>
      <pc:sldChg chg="delSp modSp mod delAnim">
        <pc:chgData name="Terry Adamson" userId="601c0ee85f1901e4" providerId="LiveId" clId="{29F1D643-51BE-4AA7-869A-3BDA466B56B2}" dt="2024-11-08T17:06:28.356" v="11303" actId="20577"/>
        <pc:sldMkLst>
          <pc:docMk/>
          <pc:sldMk cId="553951526" sldId="1002"/>
        </pc:sldMkLst>
        <pc:spChg chg="mod">
          <ac:chgData name="Terry Adamson" userId="601c0ee85f1901e4" providerId="LiveId" clId="{29F1D643-51BE-4AA7-869A-3BDA466B56B2}" dt="2024-11-07T21:25:58.289" v="10918" actId="115"/>
          <ac:spMkLst>
            <pc:docMk/>
            <pc:sldMk cId="553951526" sldId="1002"/>
            <ac:spMk id="2" creationId="{070FCE1D-3BD1-4472-8EF7-F33FC9B14979}"/>
          </ac:spMkLst>
        </pc:spChg>
        <pc:spChg chg="mod">
          <ac:chgData name="Terry Adamson" userId="601c0ee85f1901e4" providerId="LiveId" clId="{29F1D643-51BE-4AA7-869A-3BDA466B56B2}" dt="2024-11-08T17:06:28.356" v="11303" actId="20577"/>
          <ac:spMkLst>
            <pc:docMk/>
            <pc:sldMk cId="553951526" sldId="1002"/>
            <ac:spMk id="39" creationId="{EFF20B6F-BE40-B19F-546B-9C869FB3475A}"/>
          </ac:spMkLst>
        </pc:spChg>
        <pc:cxnChg chg="del">
          <ac:chgData name="Terry Adamson" userId="601c0ee85f1901e4" providerId="LiveId" clId="{29F1D643-51BE-4AA7-869A-3BDA466B56B2}" dt="2024-10-29T18:06:09.668" v="3950" actId="478"/>
          <ac:cxnSpMkLst>
            <pc:docMk/>
            <pc:sldMk cId="553951526" sldId="1002"/>
            <ac:cxnSpMk id="18" creationId="{93EE2BAB-3B35-02F0-886C-725420939393}"/>
          </ac:cxnSpMkLst>
        </pc:cxnChg>
        <pc:cxnChg chg="del">
          <ac:chgData name="Terry Adamson" userId="601c0ee85f1901e4" providerId="LiveId" clId="{29F1D643-51BE-4AA7-869A-3BDA466B56B2}" dt="2024-10-29T18:06:08.364" v="3949" actId="478"/>
          <ac:cxnSpMkLst>
            <pc:docMk/>
            <pc:sldMk cId="553951526" sldId="1002"/>
            <ac:cxnSpMk id="32" creationId="{C3024157-B064-F90E-2FD7-1729AB26E7D6}"/>
          </ac:cxnSpMkLst>
        </pc:cxnChg>
        <pc:cxnChg chg="del">
          <ac:chgData name="Terry Adamson" userId="601c0ee85f1901e4" providerId="LiveId" clId="{29F1D643-51BE-4AA7-869A-3BDA466B56B2}" dt="2024-10-23T13:25:58.284" v="599" actId="478"/>
          <ac:cxnSpMkLst>
            <pc:docMk/>
            <pc:sldMk cId="553951526" sldId="1002"/>
            <ac:cxnSpMk id="34" creationId="{ADDB2A7D-D264-BE66-6CF0-B9B1196E1756}"/>
          </ac:cxnSpMkLst>
        </pc:cxnChg>
        <pc:cxnChg chg="del">
          <ac:chgData name="Terry Adamson" userId="601c0ee85f1901e4" providerId="LiveId" clId="{29F1D643-51BE-4AA7-869A-3BDA466B56B2}" dt="2024-10-23T13:26:00.310" v="600" actId="478"/>
          <ac:cxnSpMkLst>
            <pc:docMk/>
            <pc:sldMk cId="553951526" sldId="1002"/>
            <ac:cxnSpMk id="37" creationId="{ADCA23C5-CB90-D80C-CEF7-8463E26D41BB}"/>
          </ac:cxnSpMkLst>
        </pc:cxnChg>
      </pc:sldChg>
      <pc:sldChg chg="modSp mod modAnim">
        <pc:chgData name="Terry Adamson" userId="601c0ee85f1901e4" providerId="LiveId" clId="{29F1D643-51BE-4AA7-869A-3BDA466B56B2}" dt="2024-10-29T18:26:42.074" v="4473"/>
        <pc:sldMkLst>
          <pc:docMk/>
          <pc:sldMk cId="859618752" sldId="1007"/>
        </pc:sldMkLst>
        <pc:spChg chg="mod">
          <ac:chgData name="Terry Adamson" userId="601c0ee85f1901e4" providerId="LiveId" clId="{29F1D643-51BE-4AA7-869A-3BDA466B56B2}" dt="2024-10-23T13:26:52.709" v="630" actId="20577"/>
          <ac:spMkLst>
            <pc:docMk/>
            <pc:sldMk cId="859618752" sldId="1007"/>
            <ac:spMk id="4" creationId="{050ED145-E5F8-4CE4-85CE-C5508FFF6879}"/>
          </ac:spMkLst>
        </pc:spChg>
        <pc:spChg chg="mod">
          <ac:chgData name="Terry Adamson" userId="601c0ee85f1901e4" providerId="LiveId" clId="{29F1D643-51BE-4AA7-869A-3BDA466B56B2}" dt="2024-10-29T18:26:42.074" v="4473"/>
          <ac:spMkLst>
            <pc:docMk/>
            <pc:sldMk cId="859618752" sldId="1007"/>
            <ac:spMk id="5" creationId="{CFDF7EAC-63F0-49D0-BAD5-CFC0301C0F5D}"/>
          </ac:spMkLst>
        </pc:spChg>
      </pc:sldChg>
      <pc:sldChg chg="modSp mod ord">
        <pc:chgData name="Terry Adamson" userId="601c0ee85f1901e4" providerId="LiveId" clId="{29F1D643-51BE-4AA7-869A-3BDA466B56B2}" dt="2024-11-11T14:35:00.471" v="11341" actId="255"/>
        <pc:sldMkLst>
          <pc:docMk/>
          <pc:sldMk cId="1546763008" sldId="1010"/>
        </pc:sldMkLst>
        <pc:spChg chg="mod">
          <ac:chgData name="Terry Adamson" userId="601c0ee85f1901e4" providerId="LiveId" clId="{29F1D643-51BE-4AA7-869A-3BDA466B56B2}" dt="2024-11-11T14:35:00.471" v="11341" actId="255"/>
          <ac:spMkLst>
            <pc:docMk/>
            <pc:sldMk cId="1546763008" sldId="1010"/>
            <ac:spMk id="5" creationId="{D733EEBB-FAA6-4A3A-8C38-828162C903DB}"/>
          </ac:spMkLst>
        </pc:spChg>
      </pc:sldChg>
      <pc:sldChg chg="delSp modSp mod modAnim">
        <pc:chgData name="Terry Adamson" userId="601c0ee85f1901e4" providerId="LiveId" clId="{29F1D643-51BE-4AA7-869A-3BDA466B56B2}" dt="2024-10-30T20:40:30.997" v="5401" actId="27636"/>
        <pc:sldMkLst>
          <pc:docMk/>
          <pc:sldMk cId="3971281393" sldId="1013"/>
        </pc:sldMkLst>
        <pc:spChg chg="mod">
          <ac:chgData name="Terry Adamson" userId="601c0ee85f1901e4" providerId="LiveId" clId="{29F1D643-51BE-4AA7-869A-3BDA466B56B2}" dt="2024-10-30T20:40:30.997" v="5401" actId="27636"/>
          <ac:spMkLst>
            <pc:docMk/>
            <pc:sldMk cId="3971281393" sldId="1013"/>
            <ac:spMk id="3" creationId="{46FF44DE-19AC-47AB-8C4D-77B758A2AC15}"/>
          </ac:spMkLst>
        </pc:spChg>
        <pc:picChg chg="del">
          <ac:chgData name="Terry Adamson" userId="601c0ee85f1901e4" providerId="LiveId" clId="{29F1D643-51BE-4AA7-869A-3BDA466B56B2}" dt="2024-10-15T18:37:49.636" v="5" actId="478"/>
          <ac:picMkLst>
            <pc:docMk/>
            <pc:sldMk cId="3971281393" sldId="1013"/>
            <ac:picMk id="7" creationId="{3ADA539B-70BB-231A-3D16-8D618F526204}"/>
          </ac:picMkLst>
        </pc:picChg>
      </pc:sldChg>
      <pc:sldChg chg="addSp modSp mod modNotesTx">
        <pc:chgData name="Terry Adamson" userId="601c0ee85f1901e4" providerId="LiveId" clId="{29F1D643-51BE-4AA7-869A-3BDA466B56B2}" dt="2024-11-07T21:20:49.897" v="10912" actId="255"/>
        <pc:sldMkLst>
          <pc:docMk/>
          <pc:sldMk cId="675474631" sldId="1018"/>
        </pc:sldMkLst>
        <pc:spChg chg="mod">
          <ac:chgData name="Terry Adamson" userId="601c0ee85f1901e4" providerId="LiveId" clId="{29F1D643-51BE-4AA7-869A-3BDA466B56B2}" dt="2024-11-07T21:20:49.897" v="10912" actId="255"/>
          <ac:spMkLst>
            <pc:docMk/>
            <pc:sldMk cId="675474631" sldId="1018"/>
            <ac:spMk id="2" creationId="{58180F86-16F6-2044-D3E5-018F6E280943}"/>
          </ac:spMkLst>
        </pc:spChg>
        <pc:spChg chg="add mod">
          <ac:chgData name="Terry Adamson" userId="601c0ee85f1901e4" providerId="LiveId" clId="{29F1D643-51BE-4AA7-869A-3BDA466B56B2}" dt="2024-11-07T21:18:04.089" v="10879" actId="20577"/>
          <ac:spMkLst>
            <pc:docMk/>
            <pc:sldMk cId="675474631" sldId="1018"/>
            <ac:spMk id="3" creationId="{87C1E218-EC25-4B2B-62C0-1F360089E50A}"/>
          </ac:spMkLst>
        </pc:spChg>
        <pc:spChg chg="mod">
          <ac:chgData name="Terry Adamson" userId="601c0ee85f1901e4" providerId="LiveId" clId="{29F1D643-51BE-4AA7-869A-3BDA466B56B2}" dt="2024-11-07T21:20:40.479" v="10911" actId="2711"/>
          <ac:spMkLst>
            <pc:docMk/>
            <pc:sldMk cId="675474631" sldId="1018"/>
            <ac:spMk id="5" creationId="{680D9BCC-5DFE-4062-8838-59D9940D9964}"/>
          </ac:spMkLst>
        </pc:spChg>
        <pc:picChg chg="mod">
          <ac:chgData name="Terry Adamson" userId="601c0ee85f1901e4" providerId="LiveId" clId="{29F1D643-51BE-4AA7-869A-3BDA466B56B2}" dt="2024-11-07T21:20:13.991" v="10909" actId="1076"/>
          <ac:picMkLst>
            <pc:docMk/>
            <pc:sldMk cId="675474631" sldId="1018"/>
            <ac:picMk id="4" creationId="{C4CB2638-95BE-C62E-3D9B-02006FF8658E}"/>
          </ac:picMkLst>
        </pc:picChg>
      </pc:sldChg>
      <pc:sldChg chg="modSp mod ord modAnim">
        <pc:chgData name="Terry Adamson" userId="601c0ee85f1901e4" providerId="LiveId" clId="{29F1D643-51BE-4AA7-869A-3BDA466B56B2}" dt="2024-11-11T14:38:46.930" v="11367" actId="27636"/>
        <pc:sldMkLst>
          <pc:docMk/>
          <pc:sldMk cId="742355993" sldId="1019"/>
        </pc:sldMkLst>
        <pc:spChg chg="mod">
          <ac:chgData name="Terry Adamson" userId="601c0ee85f1901e4" providerId="LiveId" clId="{29F1D643-51BE-4AA7-869A-3BDA466B56B2}" dt="2024-11-07T20:40:26.198" v="8511" actId="20577"/>
          <ac:spMkLst>
            <pc:docMk/>
            <pc:sldMk cId="742355993" sldId="1019"/>
            <ac:spMk id="4" creationId="{812CFA90-3D57-4BEB-A356-650C1A40354E}"/>
          </ac:spMkLst>
        </pc:spChg>
        <pc:spChg chg="mod">
          <ac:chgData name="Terry Adamson" userId="601c0ee85f1901e4" providerId="LiveId" clId="{29F1D643-51BE-4AA7-869A-3BDA466B56B2}" dt="2024-11-11T14:38:46.930" v="11367" actId="27636"/>
          <ac:spMkLst>
            <pc:docMk/>
            <pc:sldMk cId="742355993" sldId="1019"/>
            <ac:spMk id="5" creationId="{D733EEBB-FAA6-4A3A-8C38-828162C903DB}"/>
          </ac:spMkLst>
        </pc:spChg>
      </pc:sldChg>
      <pc:sldChg chg="modSp mod modAnim modNotesTx">
        <pc:chgData name="Terry Adamson" userId="601c0ee85f1901e4" providerId="LiveId" clId="{29F1D643-51BE-4AA7-869A-3BDA466B56B2}" dt="2024-10-30T18:11:17.868" v="5370" actId="13926"/>
        <pc:sldMkLst>
          <pc:docMk/>
          <pc:sldMk cId="40490901" sldId="1020"/>
        </pc:sldMkLst>
        <pc:spChg chg="mod">
          <ac:chgData name="Terry Adamson" userId="601c0ee85f1901e4" providerId="LiveId" clId="{29F1D643-51BE-4AA7-869A-3BDA466B56B2}" dt="2024-10-30T18:11:17.868" v="5370" actId="13926"/>
          <ac:spMkLst>
            <pc:docMk/>
            <pc:sldMk cId="40490901" sldId="1020"/>
            <ac:spMk id="3" creationId="{93F2D9C8-FE0C-6DD0-CACC-B9DD6A59DF33}"/>
          </ac:spMkLst>
        </pc:spChg>
        <pc:spChg chg="mod">
          <ac:chgData name="Terry Adamson" userId="601c0ee85f1901e4" providerId="LiveId" clId="{29F1D643-51BE-4AA7-869A-3BDA466B56B2}" dt="2024-10-29T18:28:47.792" v="4476" actId="20577"/>
          <ac:spMkLst>
            <pc:docMk/>
            <pc:sldMk cId="40490901" sldId="1020"/>
            <ac:spMk id="6" creationId="{ACD6239F-03D5-4225-B3C4-FE9CEA1143C1}"/>
          </ac:spMkLst>
        </pc:spChg>
      </pc:sldChg>
      <pc:sldChg chg="addSp modSp add mod modAnim">
        <pc:chgData name="Terry Adamson" userId="601c0ee85f1901e4" providerId="LiveId" clId="{29F1D643-51BE-4AA7-869A-3BDA466B56B2}" dt="2024-11-06T17:34:57.017" v="6901" actId="20577"/>
        <pc:sldMkLst>
          <pc:docMk/>
          <pc:sldMk cId="4063950870" sldId="1021"/>
        </pc:sldMkLst>
        <pc:spChg chg="mod">
          <ac:chgData name="Terry Adamson" userId="601c0ee85f1901e4" providerId="LiveId" clId="{29F1D643-51BE-4AA7-869A-3BDA466B56B2}" dt="2024-10-29T15:49:45.458" v="3147" actId="115"/>
          <ac:spMkLst>
            <pc:docMk/>
            <pc:sldMk cId="4063950870" sldId="1021"/>
            <ac:spMk id="4" creationId="{7EE5FEB2-B30F-EE45-6484-FBE0E32291E9}"/>
          </ac:spMkLst>
        </pc:spChg>
        <pc:spChg chg="mod">
          <ac:chgData name="Terry Adamson" userId="601c0ee85f1901e4" providerId="LiveId" clId="{29F1D643-51BE-4AA7-869A-3BDA466B56B2}" dt="2024-11-06T17:34:57.017" v="6901" actId="20577"/>
          <ac:spMkLst>
            <pc:docMk/>
            <pc:sldMk cId="4063950870" sldId="1021"/>
            <ac:spMk id="5" creationId="{06122E96-A6C1-F2BB-035B-32ABD4F02BC6}"/>
          </ac:spMkLst>
        </pc:spChg>
        <pc:spChg chg="add mod">
          <ac:chgData name="Terry Adamson" userId="601c0ee85f1901e4" providerId="LiveId" clId="{29F1D643-51BE-4AA7-869A-3BDA466B56B2}" dt="2024-10-29T15:48:53.824" v="3141" actId="1076"/>
          <ac:spMkLst>
            <pc:docMk/>
            <pc:sldMk cId="4063950870" sldId="1021"/>
            <ac:spMk id="8" creationId="{38BA96EC-D3F0-CFD9-93DB-25BA9E52F539}"/>
          </ac:spMkLst>
        </pc:spChg>
        <pc:spChg chg="add mod">
          <ac:chgData name="Terry Adamson" userId="601c0ee85f1901e4" providerId="LiveId" clId="{29F1D643-51BE-4AA7-869A-3BDA466B56B2}" dt="2024-10-29T15:48:46.096" v="3139" actId="1076"/>
          <ac:spMkLst>
            <pc:docMk/>
            <pc:sldMk cId="4063950870" sldId="1021"/>
            <ac:spMk id="9" creationId="{B94C1785-CEA0-88B6-64DE-291DA7086522}"/>
          </ac:spMkLst>
        </pc:spChg>
        <pc:spChg chg="add mod">
          <ac:chgData name="Terry Adamson" userId="601c0ee85f1901e4" providerId="LiveId" clId="{29F1D643-51BE-4AA7-869A-3BDA466B56B2}" dt="2024-10-29T17:51:11.198" v="3485" actId="20577"/>
          <ac:spMkLst>
            <pc:docMk/>
            <pc:sldMk cId="4063950870" sldId="1021"/>
            <ac:spMk id="10" creationId="{6394B659-4040-0E2B-73E4-3E593B170596}"/>
          </ac:spMkLst>
        </pc:spChg>
        <pc:spChg chg="add mod">
          <ac:chgData name="Terry Adamson" userId="601c0ee85f1901e4" providerId="LiveId" clId="{29F1D643-51BE-4AA7-869A-3BDA466B56B2}" dt="2024-10-29T17:51:31.122" v="3489" actId="20577"/>
          <ac:spMkLst>
            <pc:docMk/>
            <pc:sldMk cId="4063950870" sldId="1021"/>
            <ac:spMk id="11" creationId="{43943851-8A50-1E50-419A-E97A0CBB40A6}"/>
          </ac:spMkLst>
        </pc:spChg>
        <pc:picChg chg="add mod">
          <ac:chgData name="Terry Adamson" userId="601c0ee85f1901e4" providerId="LiveId" clId="{29F1D643-51BE-4AA7-869A-3BDA466B56B2}" dt="2024-10-29T15:46:24.523" v="2961" actId="1076"/>
          <ac:picMkLst>
            <pc:docMk/>
            <pc:sldMk cId="4063950870" sldId="1021"/>
            <ac:picMk id="3" creationId="{306E0965-43E2-F2C5-95CA-925AD3F3C8C5}"/>
          </ac:picMkLst>
        </pc:picChg>
        <pc:picChg chg="add mod">
          <ac:chgData name="Terry Adamson" userId="601c0ee85f1901e4" providerId="LiveId" clId="{29F1D643-51BE-4AA7-869A-3BDA466B56B2}" dt="2024-10-29T15:46:44.165" v="2964" actId="14100"/>
          <ac:picMkLst>
            <pc:docMk/>
            <pc:sldMk cId="4063950870" sldId="1021"/>
            <ac:picMk id="7" creationId="{45F21ACC-1541-BD37-DED8-2B5FD6B07F9C}"/>
          </ac:picMkLst>
        </pc:picChg>
      </pc:sldChg>
      <pc:sldChg chg="addSp modSp add mod ord modAnim">
        <pc:chgData name="Terry Adamson" userId="601c0ee85f1901e4" providerId="LiveId" clId="{29F1D643-51BE-4AA7-869A-3BDA466B56B2}" dt="2024-11-12T19:00:43.988" v="11636" actId="20577"/>
        <pc:sldMkLst>
          <pc:docMk/>
          <pc:sldMk cId="3029365649" sldId="1022"/>
        </pc:sldMkLst>
        <pc:spChg chg="mod">
          <ac:chgData name="Terry Adamson" userId="601c0ee85f1901e4" providerId="LiveId" clId="{29F1D643-51BE-4AA7-869A-3BDA466B56B2}" dt="2024-11-06T19:35:45.269" v="7130" actId="20577"/>
          <ac:spMkLst>
            <pc:docMk/>
            <pc:sldMk cId="3029365649" sldId="1022"/>
            <ac:spMk id="4" creationId="{33D3FB8D-2F5D-6D94-FD47-93E3764213F0}"/>
          </ac:spMkLst>
        </pc:spChg>
        <pc:spChg chg="mod">
          <ac:chgData name="Terry Adamson" userId="601c0ee85f1901e4" providerId="LiveId" clId="{29F1D643-51BE-4AA7-869A-3BDA466B56B2}" dt="2024-11-12T19:00:43.988" v="11636" actId="20577"/>
          <ac:spMkLst>
            <pc:docMk/>
            <pc:sldMk cId="3029365649" sldId="1022"/>
            <ac:spMk id="5" creationId="{92C8979F-9178-C73A-DB93-D3273457DFAF}"/>
          </ac:spMkLst>
        </pc:spChg>
        <pc:picChg chg="add mod">
          <ac:chgData name="Terry Adamson" userId="601c0ee85f1901e4" providerId="LiveId" clId="{29F1D643-51BE-4AA7-869A-3BDA466B56B2}" dt="2024-11-11T14:35:57.034" v="11342" actId="1076"/>
          <ac:picMkLst>
            <pc:docMk/>
            <pc:sldMk cId="3029365649" sldId="1022"/>
            <ac:picMk id="3" creationId="{BE6AE8EE-CCBB-2EE9-9617-87C4C887004E}"/>
          </ac:picMkLst>
        </pc:picChg>
      </pc:sldChg>
      <pc:sldChg chg="modSp add mod">
        <pc:chgData name="Terry Adamson" userId="601c0ee85f1901e4" providerId="LiveId" clId="{29F1D643-51BE-4AA7-869A-3BDA466B56B2}" dt="2024-11-12T16:58:52.792" v="11379" actId="13926"/>
        <pc:sldMkLst>
          <pc:docMk/>
          <pc:sldMk cId="2024135921" sldId="1023"/>
        </pc:sldMkLst>
        <pc:spChg chg="mod">
          <ac:chgData name="Terry Adamson" userId="601c0ee85f1901e4" providerId="LiveId" clId="{29F1D643-51BE-4AA7-869A-3BDA466B56B2}" dt="2024-10-23T13:40:41.457" v="2511" actId="20577"/>
          <ac:spMkLst>
            <pc:docMk/>
            <pc:sldMk cId="2024135921" sldId="1023"/>
            <ac:spMk id="4" creationId="{92B4055C-328B-FF78-C39F-9F69A765E638}"/>
          </ac:spMkLst>
        </pc:spChg>
        <pc:spChg chg="mod">
          <ac:chgData name="Terry Adamson" userId="601c0ee85f1901e4" providerId="LiveId" clId="{29F1D643-51BE-4AA7-869A-3BDA466B56B2}" dt="2024-11-12T16:58:52.792" v="11379" actId="13926"/>
          <ac:spMkLst>
            <pc:docMk/>
            <pc:sldMk cId="2024135921" sldId="1023"/>
            <ac:spMk id="5" creationId="{7324E503-8F28-2F19-C700-1279E60E444C}"/>
          </ac:spMkLst>
        </pc:spChg>
      </pc:sldChg>
      <pc:sldChg chg="addSp delSp modSp add mod ord">
        <pc:chgData name="Terry Adamson" userId="601c0ee85f1901e4" providerId="LiveId" clId="{29F1D643-51BE-4AA7-869A-3BDA466B56B2}" dt="2024-11-12T16:57:11.575" v="11369" actId="20577"/>
        <pc:sldMkLst>
          <pc:docMk/>
          <pc:sldMk cId="372702966" sldId="1024"/>
        </pc:sldMkLst>
        <pc:spChg chg="mod">
          <ac:chgData name="Terry Adamson" userId="601c0ee85f1901e4" providerId="LiveId" clId="{29F1D643-51BE-4AA7-869A-3BDA466B56B2}" dt="2024-10-23T13:46:03.960" v="2908" actId="6549"/>
          <ac:spMkLst>
            <pc:docMk/>
            <pc:sldMk cId="372702966" sldId="1024"/>
            <ac:spMk id="4" creationId="{C5FFFF44-0637-E25C-4FD9-F1D6E29298C9}"/>
          </ac:spMkLst>
        </pc:spChg>
        <pc:spChg chg="mod">
          <ac:chgData name="Terry Adamson" userId="601c0ee85f1901e4" providerId="LiveId" clId="{29F1D643-51BE-4AA7-869A-3BDA466B56B2}" dt="2024-11-12T16:57:11.575" v="11369" actId="20577"/>
          <ac:spMkLst>
            <pc:docMk/>
            <pc:sldMk cId="372702966" sldId="1024"/>
            <ac:spMk id="5" creationId="{306CB324-3D7C-2B5D-2455-DBB44FBCFF61}"/>
          </ac:spMkLst>
        </pc:spChg>
        <pc:picChg chg="add del mod">
          <ac:chgData name="Terry Adamson" userId="601c0ee85f1901e4" providerId="LiveId" clId="{29F1D643-51BE-4AA7-869A-3BDA466B56B2}" dt="2024-11-07T20:56:51.433" v="9720" actId="21"/>
          <ac:picMkLst>
            <pc:docMk/>
            <pc:sldMk cId="372702966" sldId="1024"/>
            <ac:picMk id="3" creationId="{BE6AE8EE-CCBB-2EE9-9617-87C4C887004E}"/>
          </ac:picMkLst>
        </pc:picChg>
      </pc:sldChg>
      <pc:sldChg chg="addSp delSp modSp add mod modAnim">
        <pc:chgData name="Terry Adamson" userId="601c0ee85f1901e4" providerId="LiveId" clId="{29F1D643-51BE-4AA7-869A-3BDA466B56B2}" dt="2024-11-06T17:47:51.105" v="6999" actId="20577"/>
        <pc:sldMkLst>
          <pc:docMk/>
          <pc:sldMk cId="3793592077" sldId="1025"/>
        </pc:sldMkLst>
        <pc:spChg chg="mod">
          <ac:chgData name="Terry Adamson" userId="601c0ee85f1901e4" providerId="LiveId" clId="{29F1D643-51BE-4AA7-869A-3BDA466B56B2}" dt="2024-10-29T17:55:39.362" v="3675" actId="115"/>
          <ac:spMkLst>
            <pc:docMk/>
            <pc:sldMk cId="3793592077" sldId="1025"/>
            <ac:spMk id="4" creationId="{31C14FB5-5E43-5F4A-10F3-60AC32A21477}"/>
          </ac:spMkLst>
        </pc:spChg>
        <pc:spChg chg="mod">
          <ac:chgData name="Terry Adamson" userId="601c0ee85f1901e4" providerId="LiveId" clId="{29F1D643-51BE-4AA7-869A-3BDA466B56B2}" dt="2024-11-06T17:47:51.105" v="6999" actId="20577"/>
          <ac:spMkLst>
            <pc:docMk/>
            <pc:sldMk cId="3793592077" sldId="1025"/>
            <ac:spMk id="5" creationId="{727C967A-D444-D00F-B030-710038CEBA4F}"/>
          </ac:spMkLst>
        </pc:spChg>
        <pc:spChg chg="add mod">
          <ac:chgData name="Terry Adamson" userId="601c0ee85f1901e4" providerId="LiveId" clId="{29F1D643-51BE-4AA7-869A-3BDA466B56B2}" dt="2024-10-29T17:59:33.074" v="3700" actId="14100"/>
          <ac:spMkLst>
            <pc:docMk/>
            <pc:sldMk cId="3793592077" sldId="1025"/>
            <ac:spMk id="10" creationId="{F5A5FF09-E9E3-4C9D-771C-2AE151DFE93E}"/>
          </ac:spMkLst>
        </pc:spChg>
        <pc:spChg chg="add mod">
          <ac:chgData name="Terry Adamson" userId="601c0ee85f1901e4" providerId="LiveId" clId="{29F1D643-51BE-4AA7-869A-3BDA466B56B2}" dt="2024-10-30T20:42:16.742" v="5403" actId="1076"/>
          <ac:spMkLst>
            <pc:docMk/>
            <pc:sldMk cId="3793592077" sldId="1025"/>
            <ac:spMk id="11" creationId="{CAEC13F2-7CE9-40DC-A43B-B62350DE8FE5}"/>
          </ac:spMkLst>
        </pc:spChg>
        <pc:spChg chg="add mod">
          <ac:chgData name="Terry Adamson" userId="601c0ee85f1901e4" providerId="LiveId" clId="{29F1D643-51BE-4AA7-869A-3BDA466B56B2}" dt="2024-10-29T18:08:45.932" v="3968" actId="14100"/>
          <ac:spMkLst>
            <pc:docMk/>
            <pc:sldMk cId="3793592077" sldId="1025"/>
            <ac:spMk id="12" creationId="{477161B3-5B5E-6B36-BFA1-41E0546295CC}"/>
          </ac:spMkLst>
        </pc:spChg>
        <pc:spChg chg="add mod">
          <ac:chgData name="Terry Adamson" userId="601c0ee85f1901e4" providerId="LiveId" clId="{29F1D643-51BE-4AA7-869A-3BDA466B56B2}" dt="2024-10-29T18:09:20.441" v="3973" actId="1076"/>
          <ac:spMkLst>
            <pc:docMk/>
            <pc:sldMk cId="3793592077" sldId="1025"/>
            <ac:spMk id="13" creationId="{728341F3-730C-251E-F47C-5DDB1F6AA15D}"/>
          </ac:spMkLst>
        </pc:spChg>
        <pc:picChg chg="add mod">
          <ac:chgData name="Terry Adamson" userId="601c0ee85f1901e4" providerId="LiveId" clId="{29F1D643-51BE-4AA7-869A-3BDA466B56B2}" dt="2024-10-29T17:57:11.250" v="3680" actId="14100"/>
          <ac:picMkLst>
            <pc:docMk/>
            <pc:sldMk cId="3793592077" sldId="1025"/>
            <ac:picMk id="3" creationId="{5DF54C27-4C72-1997-9F1D-53B60131EEFC}"/>
          </ac:picMkLst>
        </pc:picChg>
        <pc:picChg chg="add del mod">
          <ac:chgData name="Terry Adamson" userId="601c0ee85f1901e4" providerId="LiveId" clId="{29F1D643-51BE-4AA7-869A-3BDA466B56B2}" dt="2024-10-29T17:57:39.617" v="3683" actId="478"/>
          <ac:picMkLst>
            <pc:docMk/>
            <pc:sldMk cId="3793592077" sldId="1025"/>
            <ac:picMk id="7" creationId="{D1A29E8E-F05D-7739-2B0C-B820CE79E66C}"/>
          </ac:picMkLst>
        </pc:picChg>
        <pc:picChg chg="add mod">
          <ac:chgData name="Terry Adamson" userId="601c0ee85f1901e4" providerId="LiveId" clId="{29F1D643-51BE-4AA7-869A-3BDA466B56B2}" dt="2024-10-29T18:09:13.186" v="3972" actId="1076"/>
          <ac:picMkLst>
            <pc:docMk/>
            <pc:sldMk cId="3793592077" sldId="1025"/>
            <ac:picMk id="9" creationId="{AACEB72C-BF73-F43D-0934-F8D5A9FDFDFF}"/>
          </ac:picMkLst>
        </pc:picChg>
      </pc:sldChg>
      <pc:sldChg chg="addSp modSp add mod">
        <pc:chgData name="Terry Adamson" userId="601c0ee85f1901e4" providerId="LiveId" clId="{29F1D643-51BE-4AA7-869A-3BDA466B56B2}" dt="2024-11-11T14:38:07.549" v="11365" actId="20577"/>
        <pc:sldMkLst>
          <pc:docMk/>
          <pc:sldMk cId="1016344689" sldId="1026"/>
        </pc:sldMkLst>
        <pc:spChg chg="mod">
          <ac:chgData name="Terry Adamson" userId="601c0ee85f1901e4" providerId="LiveId" clId="{29F1D643-51BE-4AA7-869A-3BDA466B56B2}" dt="2024-10-30T21:05:35.019" v="6458" actId="27636"/>
          <ac:spMkLst>
            <pc:docMk/>
            <pc:sldMk cId="1016344689" sldId="1026"/>
            <ac:spMk id="4" creationId="{ADE96246-4DED-9193-DD09-7B0C20B8D6E3}"/>
          </ac:spMkLst>
        </pc:spChg>
        <pc:spChg chg="mod">
          <ac:chgData name="Terry Adamson" userId="601c0ee85f1901e4" providerId="LiveId" clId="{29F1D643-51BE-4AA7-869A-3BDA466B56B2}" dt="2024-11-11T14:38:07.549" v="11365" actId="20577"/>
          <ac:spMkLst>
            <pc:docMk/>
            <pc:sldMk cId="1016344689" sldId="1026"/>
            <ac:spMk id="5" creationId="{6EDCF60C-FD0C-4843-6FC8-FF5E353EB3B7}"/>
          </ac:spMkLst>
        </pc:spChg>
        <pc:picChg chg="add mod">
          <ac:chgData name="Terry Adamson" userId="601c0ee85f1901e4" providerId="LiveId" clId="{29F1D643-51BE-4AA7-869A-3BDA466B56B2}" dt="2024-11-11T14:33:41.604" v="11311" actId="14100"/>
          <ac:picMkLst>
            <pc:docMk/>
            <pc:sldMk cId="1016344689" sldId="1026"/>
            <ac:picMk id="3" creationId="{8DFB707D-61C0-7A3B-0849-6E7EB8565E20}"/>
          </ac:picMkLst>
        </pc:picChg>
      </pc:sldChg>
      <pc:sldChg chg="modSp add mod ord">
        <pc:chgData name="Terry Adamson" userId="601c0ee85f1901e4" providerId="LiveId" clId="{29F1D643-51BE-4AA7-869A-3BDA466B56B2}" dt="2024-11-07T20:51:22.520" v="9279" actId="20577"/>
        <pc:sldMkLst>
          <pc:docMk/>
          <pc:sldMk cId="3988559087" sldId="1027"/>
        </pc:sldMkLst>
        <pc:spChg chg="mod">
          <ac:chgData name="Terry Adamson" userId="601c0ee85f1901e4" providerId="LiveId" clId="{29F1D643-51BE-4AA7-869A-3BDA466B56B2}" dt="2024-10-30T20:54:59.278" v="6369" actId="115"/>
          <ac:spMkLst>
            <pc:docMk/>
            <pc:sldMk cId="3988559087" sldId="1027"/>
            <ac:spMk id="4" creationId="{E33903DB-DC8F-7F33-8983-1D28316F0B4A}"/>
          </ac:spMkLst>
        </pc:spChg>
        <pc:spChg chg="mod">
          <ac:chgData name="Terry Adamson" userId="601c0ee85f1901e4" providerId="LiveId" clId="{29F1D643-51BE-4AA7-869A-3BDA466B56B2}" dt="2024-11-07T20:51:22.520" v="9279" actId="20577"/>
          <ac:spMkLst>
            <pc:docMk/>
            <pc:sldMk cId="3988559087" sldId="1027"/>
            <ac:spMk id="5" creationId="{59D5ADBC-35CB-92A9-06C4-5D33CE4E4B91}"/>
          </ac:spMkLst>
        </pc:spChg>
      </pc:sldChg>
    </pc:docChg>
  </pc:docChgLst>
  <pc:docChgLst>
    <pc:chgData name="Terry Adamson" userId="601c0ee85f1901e4" providerId="LiveId" clId="{6F134639-1513-4C7B-9786-DC3B3C3CCB7A}"/>
    <pc:docChg chg="custSel modSld">
      <pc:chgData name="Terry Adamson" userId="601c0ee85f1901e4" providerId="LiveId" clId="{6F134639-1513-4C7B-9786-DC3B3C3CCB7A}" dt="2024-08-15T21:12:33.525" v="277" actId="20577"/>
      <pc:docMkLst>
        <pc:docMk/>
      </pc:docMkLst>
      <pc:sldChg chg="modSp mod">
        <pc:chgData name="Terry Adamson" userId="601c0ee85f1901e4" providerId="LiveId" clId="{6F134639-1513-4C7B-9786-DC3B3C3CCB7A}" dt="2024-08-01T15:06:54.814" v="7" actId="20577"/>
        <pc:sldMkLst>
          <pc:docMk/>
          <pc:sldMk cId="2834626309" sldId="256"/>
        </pc:sldMkLst>
        <pc:spChg chg="mod">
          <ac:chgData name="Terry Adamson" userId="601c0ee85f1901e4" providerId="LiveId" clId="{6F134639-1513-4C7B-9786-DC3B3C3CCB7A}" dt="2024-08-01T15:06:54.814" v="7" actId="20577"/>
          <ac:spMkLst>
            <pc:docMk/>
            <pc:sldMk cId="2834626309" sldId="256"/>
            <ac:spMk id="2" creationId="{22E044C0-6C5E-49A0-9DFB-325518E71AA4}"/>
          </ac:spMkLst>
        </pc:spChg>
      </pc:sldChg>
      <pc:sldChg chg="modSp modAnim">
        <pc:chgData name="Terry Adamson" userId="601c0ee85f1901e4" providerId="LiveId" clId="{6F134639-1513-4C7B-9786-DC3B3C3CCB7A}" dt="2024-08-15T18:30:54.955" v="43" actId="6549"/>
        <pc:sldMkLst>
          <pc:docMk/>
          <pc:sldMk cId="1452696092" sldId="261"/>
        </pc:sldMkLst>
        <pc:spChg chg="mod">
          <ac:chgData name="Terry Adamson" userId="601c0ee85f1901e4" providerId="LiveId" clId="{6F134639-1513-4C7B-9786-DC3B3C3CCB7A}" dt="2024-08-15T18:30:54.955" v="43" actId="6549"/>
          <ac:spMkLst>
            <pc:docMk/>
            <pc:sldMk cId="1452696092" sldId="261"/>
            <ac:spMk id="4" creationId="{DDD952E8-7CFA-8069-8796-6E2752885565}"/>
          </ac:spMkLst>
        </pc:spChg>
      </pc:sldChg>
      <pc:sldChg chg="delSp modSp mod modAnim">
        <pc:chgData name="Terry Adamson" userId="601c0ee85f1901e4" providerId="LiveId" clId="{6F134639-1513-4C7B-9786-DC3B3C3CCB7A}" dt="2024-08-15T18:33:34.783" v="110" actId="478"/>
        <pc:sldMkLst>
          <pc:docMk/>
          <pc:sldMk cId="3201126780" sldId="270"/>
        </pc:sldMkLst>
        <pc:spChg chg="mod">
          <ac:chgData name="Terry Adamson" userId="601c0ee85f1901e4" providerId="LiveId" clId="{6F134639-1513-4C7B-9786-DC3B3C3CCB7A}" dt="2024-08-01T15:07:41.417" v="12" actId="6549"/>
          <ac:spMkLst>
            <pc:docMk/>
            <pc:sldMk cId="3201126780" sldId="270"/>
            <ac:spMk id="2" creationId="{F365BE0E-CAE9-4193-A8EE-FAE854FB0CA8}"/>
          </ac:spMkLst>
        </pc:spChg>
        <pc:spChg chg="mod">
          <ac:chgData name="Terry Adamson" userId="601c0ee85f1901e4" providerId="LiveId" clId="{6F134639-1513-4C7B-9786-DC3B3C3CCB7A}" dt="2024-08-01T15:07:51.762" v="13" actId="6549"/>
          <ac:spMkLst>
            <pc:docMk/>
            <pc:sldMk cId="3201126780" sldId="270"/>
            <ac:spMk id="3" creationId="{46FF44DE-19AC-47AB-8C4D-77B758A2AC15}"/>
          </ac:spMkLst>
        </pc:spChg>
        <pc:picChg chg="del">
          <ac:chgData name="Terry Adamson" userId="601c0ee85f1901e4" providerId="LiveId" clId="{6F134639-1513-4C7B-9786-DC3B3C3CCB7A}" dt="2024-08-15T18:33:34.783" v="110" actId="478"/>
          <ac:picMkLst>
            <pc:docMk/>
            <pc:sldMk cId="3201126780" sldId="270"/>
            <ac:picMk id="7" creationId="{3ADA539B-70BB-231A-3D16-8D618F526204}"/>
          </ac:picMkLst>
        </pc:picChg>
      </pc:sldChg>
      <pc:sldChg chg="modSp mod">
        <pc:chgData name="Terry Adamson" userId="601c0ee85f1901e4" providerId="LiveId" clId="{6F134639-1513-4C7B-9786-DC3B3C3CCB7A}" dt="2024-08-15T21:12:33.525" v="277" actId="20577"/>
        <pc:sldMkLst>
          <pc:docMk/>
          <pc:sldMk cId="3637765601" sldId="979"/>
        </pc:sldMkLst>
        <pc:spChg chg="mod">
          <ac:chgData name="Terry Adamson" userId="601c0ee85f1901e4" providerId="LiveId" clId="{6F134639-1513-4C7B-9786-DC3B3C3CCB7A}" dt="2024-08-15T21:12:33.525" v="277" actId="20577"/>
          <ac:spMkLst>
            <pc:docMk/>
            <pc:sldMk cId="3637765601" sldId="979"/>
            <ac:spMk id="5" creationId="{6DFF62C4-A48B-402B-BF85-1721CEDE1F07}"/>
          </ac:spMkLst>
        </pc:spChg>
      </pc:sldChg>
      <pc:sldChg chg="addSp delSp modSp mod delAnim">
        <pc:chgData name="Terry Adamson" userId="601c0ee85f1901e4" providerId="LiveId" clId="{6F134639-1513-4C7B-9786-DC3B3C3CCB7A}" dt="2024-08-01T15:08:12.739" v="18" actId="478"/>
        <pc:sldMkLst>
          <pc:docMk/>
          <pc:sldMk cId="553951526" sldId="1002"/>
        </pc:sldMkLst>
        <pc:spChg chg="mod">
          <ac:chgData name="Terry Adamson" userId="601c0ee85f1901e4" providerId="LiveId" clId="{6F134639-1513-4C7B-9786-DC3B3C3CCB7A}" dt="2024-08-01T15:07:59.332" v="14" actId="6549"/>
          <ac:spMkLst>
            <pc:docMk/>
            <pc:sldMk cId="553951526" sldId="1002"/>
            <ac:spMk id="2" creationId="{070FCE1D-3BD1-4472-8EF7-F33FC9B14979}"/>
          </ac:spMkLst>
        </pc:spChg>
        <pc:spChg chg="add mod">
          <ac:chgData name="Terry Adamson" userId="601c0ee85f1901e4" providerId="LiveId" clId="{6F134639-1513-4C7B-9786-DC3B3C3CCB7A}" dt="2024-08-01T15:08:00.914" v="15" actId="478"/>
          <ac:spMkLst>
            <pc:docMk/>
            <pc:sldMk cId="553951526" sldId="1002"/>
            <ac:spMk id="39" creationId="{EFF20B6F-BE40-B19F-546B-9C869FB3475A}"/>
          </ac:spMkLst>
        </pc:spChg>
        <pc:spChg chg="del mod">
          <ac:chgData name="Terry Adamson" userId="601c0ee85f1901e4" providerId="LiveId" clId="{6F134639-1513-4C7B-9786-DC3B3C3CCB7A}" dt="2024-08-01T15:08:12.739" v="18" actId="478"/>
          <ac:spMkLst>
            <pc:docMk/>
            <pc:sldMk cId="553951526" sldId="1002"/>
            <ac:spMk id="45" creationId="{9647955B-0971-E476-B3BA-D060868EF071}"/>
          </ac:spMkLst>
        </pc:spChg>
        <pc:picChg chg="del">
          <ac:chgData name="Terry Adamson" userId="601c0ee85f1901e4" providerId="LiveId" clId="{6F134639-1513-4C7B-9786-DC3B3C3CCB7A}" dt="2024-08-01T15:08:00.914" v="15" actId="478"/>
          <ac:picMkLst>
            <pc:docMk/>
            <pc:sldMk cId="553951526" sldId="1002"/>
            <ac:picMk id="7" creationId="{71C14A75-BD12-2BA3-107E-8AA04DEEB9E9}"/>
          </ac:picMkLst>
        </pc:pic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" creationId="{A968F1E7-434F-1C7C-1F6B-9A4D90B86FC8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5" creationId="{032BEAEF-5696-C07E-BA45-6C1B95D0C3C8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6" creationId="{EFFB7AE9-0AAF-8B80-4FD0-3AE84B2C4F4A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8" creationId="{7BEB02FD-1F91-933B-F56E-EE7C60600892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9" creationId="{AC700384-73C7-EBA1-72DF-46B7EF78EED1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0" creationId="{4D5BB8A0-4800-6D12-04D6-BA65D8464E0B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1" creationId="{F6697C1F-5242-076F-D9A9-3933D43C09CB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2" creationId="{797FC8B5-EA49-1E06-DF9E-15F2D9964B34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3" creationId="{9ECC8C74-66B8-6144-E6FE-B26CA60F5152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4" creationId="{75E8FAF1-A078-0824-CA62-A84E93F1C469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5" creationId="{E3C8E12D-5878-C7AB-B8BF-04B98EF8D29A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6" creationId="{916CD52E-C57E-7BD8-9E12-1733C2D71E43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7" creationId="{CB2867C9-0F5E-48C3-7F47-452819C81999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19" creationId="{E6079F73-9A81-1D34-697A-C32B35663B75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0" creationId="{AC041DEC-804C-743D-714D-31D533410249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1" creationId="{9DED694F-FBF2-FDFB-0FEE-D209A96E4C07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2" creationId="{2348EFD9-CDD9-E05A-B12F-B6C1106844D6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3" creationId="{19C5B4C9-E8EE-CFA7-F4EB-9A8FCC1325B0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4" creationId="{79B60F2E-1FD0-D717-2F43-A9FA1A6DD886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5" creationId="{18E463C1-B8E7-6817-9AB2-4592C2B0D9D2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6" creationId="{D857CE88-4801-86E7-02C7-BD0C0E954F71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7" creationId="{7DC52E72-9E79-939B-8EEA-DB6A7B3305FB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8" creationId="{1271087B-126A-117F-84C2-B11D9434B382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29" creationId="{76390017-6CF0-D40B-1DB3-B63193FA4D99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0" creationId="{6793E382-B265-F4BE-6065-BCC093466B38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1" creationId="{E2312E9D-6A25-DF17-ECAA-EA8CC4B20E08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3" creationId="{FEEF17BC-4D5F-5C4F-B0FB-755054648CDE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5" creationId="{77EE6CFD-5064-B13D-3548-E0E55CA5F236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6" creationId="{7A9C0295-3D7C-0ACC-8323-A39779053F2C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38" creationId="{0745BE5A-1569-39FB-966D-92B473AC222A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41" creationId="{CB22C39A-9671-3923-9AC9-725AD2BA2620}"/>
          </ac:cxnSpMkLst>
        </pc:cxnChg>
        <pc:cxnChg chg="del">
          <ac:chgData name="Terry Adamson" userId="601c0ee85f1901e4" providerId="LiveId" clId="{6F134639-1513-4C7B-9786-DC3B3C3CCB7A}" dt="2024-08-01T15:08:06.429" v="16" actId="478"/>
          <ac:cxnSpMkLst>
            <pc:docMk/>
            <pc:sldMk cId="553951526" sldId="1002"/>
            <ac:cxnSpMk id="42" creationId="{396FB535-1C28-466A-EAB8-6BA0A0F8C47F}"/>
          </ac:cxnSpMkLst>
        </pc:cxnChg>
      </pc:sldChg>
      <pc:sldChg chg="delSp modSp mod delAnim modAnim">
        <pc:chgData name="Terry Adamson" userId="601c0ee85f1901e4" providerId="LiveId" clId="{6F134639-1513-4C7B-9786-DC3B3C3CCB7A}" dt="2024-08-15T18:33:03.484" v="95" actId="478"/>
        <pc:sldMkLst>
          <pc:docMk/>
          <pc:sldMk cId="1625937385" sldId="1003"/>
        </pc:sldMkLst>
        <pc:spChg chg="del">
          <ac:chgData name="Terry Adamson" userId="601c0ee85f1901e4" providerId="LiveId" clId="{6F134639-1513-4C7B-9786-DC3B3C3CCB7A}" dt="2024-08-15T18:33:03.484" v="95" actId="478"/>
          <ac:spMkLst>
            <pc:docMk/>
            <pc:sldMk cId="1625937385" sldId="1003"/>
            <ac:spMk id="2" creationId="{CAC43E71-4A33-688B-8622-CE0BAEA01EBB}"/>
          </ac:spMkLst>
        </pc:spChg>
        <pc:spChg chg="mod">
          <ac:chgData name="Terry Adamson" userId="601c0ee85f1901e4" providerId="LiveId" clId="{6F134639-1513-4C7B-9786-DC3B3C3CCB7A}" dt="2024-08-15T18:32:58.110" v="91" actId="6549"/>
          <ac:spMkLst>
            <pc:docMk/>
            <pc:sldMk cId="1625937385" sldId="1003"/>
            <ac:spMk id="5" creationId="{7A0C2357-CAC3-4660-92F2-4203E8032D5A}"/>
          </ac:spMkLst>
        </pc:spChg>
        <pc:spChg chg="del">
          <ac:chgData name="Terry Adamson" userId="601c0ee85f1901e4" providerId="LiveId" clId="{6F134639-1513-4C7B-9786-DC3B3C3CCB7A}" dt="2024-08-15T18:33:00.622" v="93" actId="478"/>
          <ac:spMkLst>
            <pc:docMk/>
            <pc:sldMk cId="1625937385" sldId="1003"/>
            <ac:spMk id="6" creationId="{C432DF82-569C-5AF6-0DEA-4BCDAF79E636}"/>
          </ac:spMkLst>
        </pc:spChg>
        <pc:spChg chg="del">
          <ac:chgData name="Terry Adamson" userId="601c0ee85f1901e4" providerId="LiveId" clId="{6F134639-1513-4C7B-9786-DC3B3C3CCB7A}" dt="2024-08-15T18:33:01.945" v="94" actId="478"/>
          <ac:spMkLst>
            <pc:docMk/>
            <pc:sldMk cId="1625937385" sldId="1003"/>
            <ac:spMk id="7" creationId="{9123F978-3017-569E-EA77-D9342566B021}"/>
          </ac:spMkLst>
        </pc:spChg>
        <pc:picChg chg="del">
          <ac:chgData name="Terry Adamson" userId="601c0ee85f1901e4" providerId="LiveId" clId="{6F134639-1513-4C7B-9786-DC3B3C3CCB7A}" dt="2024-08-15T18:32:59.445" v="92" actId="478"/>
          <ac:picMkLst>
            <pc:docMk/>
            <pc:sldMk cId="1625937385" sldId="1003"/>
            <ac:picMk id="3" creationId="{2AC415AD-6F4A-FE59-3A54-02B0CF1B1F0F}"/>
          </ac:picMkLst>
        </pc:picChg>
      </pc:sldChg>
      <pc:sldChg chg="delSp modSp mod delAnim">
        <pc:chgData name="Terry Adamson" userId="601c0ee85f1901e4" providerId="LiveId" clId="{6F134639-1513-4C7B-9786-DC3B3C3CCB7A}" dt="2024-08-15T18:33:29.950" v="109" actId="478"/>
        <pc:sldMkLst>
          <pc:docMk/>
          <pc:sldMk cId="2893661604" sldId="1005"/>
        </pc:sldMkLst>
        <pc:spChg chg="mod">
          <ac:chgData name="Terry Adamson" userId="601c0ee85f1901e4" providerId="LiveId" clId="{6F134639-1513-4C7B-9786-DC3B3C3CCB7A}" dt="2024-08-15T18:33:15.991" v="99" actId="27636"/>
          <ac:spMkLst>
            <pc:docMk/>
            <pc:sldMk cId="2893661604" sldId="1005"/>
            <ac:spMk id="7" creationId="{A0AD2B86-798A-4E7D-86EE-49F7FFC394B5}"/>
          </ac:spMkLst>
        </pc:spChg>
        <pc:spChg chg="del">
          <ac:chgData name="Terry Adamson" userId="601c0ee85f1901e4" providerId="LiveId" clId="{6F134639-1513-4C7B-9786-DC3B3C3CCB7A}" dt="2024-08-15T18:33:19.447" v="102" actId="478"/>
          <ac:spMkLst>
            <pc:docMk/>
            <pc:sldMk cId="2893661604" sldId="1005"/>
            <ac:spMk id="8" creationId="{E313787E-FC9E-FD36-1930-F13847245B78}"/>
          </ac:spMkLst>
        </pc:spChg>
        <pc:spChg chg="del">
          <ac:chgData name="Terry Adamson" userId="601c0ee85f1901e4" providerId="LiveId" clId="{6F134639-1513-4C7B-9786-DC3B3C3CCB7A}" dt="2024-08-15T18:33:18.229" v="101" actId="478"/>
          <ac:spMkLst>
            <pc:docMk/>
            <pc:sldMk cId="2893661604" sldId="1005"/>
            <ac:spMk id="9" creationId="{71A5642A-CA07-7B53-0348-8BC5D6900CEA}"/>
          </ac:spMkLst>
        </pc:spChg>
        <pc:spChg chg="del">
          <ac:chgData name="Terry Adamson" userId="601c0ee85f1901e4" providerId="LiveId" clId="{6F134639-1513-4C7B-9786-DC3B3C3CCB7A}" dt="2024-08-15T18:33:20.912" v="103" actId="478"/>
          <ac:spMkLst>
            <pc:docMk/>
            <pc:sldMk cId="2893661604" sldId="1005"/>
            <ac:spMk id="10" creationId="{6945E4FA-8F75-2351-0F1D-78C87896D1C2}"/>
          </ac:spMkLst>
        </pc:spChg>
        <pc:spChg chg="del">
          <ac:chgData name="Terry Adamson" userId="601c0ee85f1901e4" providerId="LiveId" clId="{6F134639-1513-4C7B-9786-DC3B3C3CCB7A}" dt="2024-08-15T18:33:23.479" v="105" actId="478"/>
          <ac:spMkLst>
            <pc:docMk/>
            <pc:sldMk cId="2893661604" sldId="1005"/>
            <ac:spMk id="11" creationId="{4BFB3BB0-D172-C89C-4225-5DDBCC6CA5C0}"/>
          </ac:spMkLst>
        </pc:spChg>
        <pc:spChg chg="del">
          <ac:chgData name="Terry Adamson" userId="601c0ee85f1901e4" providerId="LiveId" clId="{6F134639-1513-4C7B-9786-DC3B3C3CCB7A}" dt="2024-08-15T18:33:24.346" v="106" actId="478"/>
          <ac:spMkLst>
            <pc:docMk/>
            <pc:sldMk cId="2893661604" sldId="1005"/>
            <ac:spMk id="12" creationId="{C7E54EEA-31EC-4A27-DAB5-C14EC577F815}"/>
          </ac:spMkLst>
        </pc:spChg>
        <pc:spChg chg="del">
          <ac:chgData name="Terry Adamson" userId="601c0ee85f1901e4" providerId="LiveId" clId="{6F134639-1513-4C7B-9786-DC3B3C3CCB7A}" dt="2024-08-15T18:33:26.178" v="107" actId="478"/>
          <ac:spMkLst>
            <pc:docMk/>
            <pc:sldMk cId="2893661604" sldId="1005"/>
            <ac:spMk id="13" creationId="{8DA1E9E3-5884-8607-7056-29C9F11CA224}"/>
          </ac:spMkLst>
        </pc:spChg>
        <pc:picChg chg="del">
          <ac:chgData name="Terry Adamson" userId="601c0ee85f1901e4" providerId="LiveId" clId="{6F134639-1513-4C7B-9786-DC3B3C3CCB7A}" dt="2024-08-15T18:33:17.027" v="100" actId="478"/>
          <ac:picMkLst>
            <pc:docMk/>
            <pc:sldMk cId="2893661604" sldId="1005"/>
            <ac:picMk id="3" creationId="{6613C861-6940-D142-62E4-120132BF65E0}"/>
          </ac:picMkLst>
        </pc:picChg>
        <pc:picChg chg="del">
          <ac:chgData name="Terry Adamson" userId="601c0ee85f1901e4" providerId="LiveId" clId="{6F134639-1513-4C7B-9786-DC3B3C3CCB7A}" dt="2024-08-15T18:33:22.337" v="104" actId="478"/>
          <ac:picMkLst>
            <pc:docMk/>
            <pc:sldMk cId="2893661604" sldId="1005"/>
            <ac:picMk id="5" creationId="{05E05D31-0BA6-1EF1-9960-5C407FE841F8}"/>
          </ac:picMkLst>
        </pc:picChg>
        <pc:cxnChg chg="del">
          <ac:chgData name="Terry Adamson" userId="601c0ee85f1901e4" providerId="LiveId" clId="{6F134639-1513-4C7B-9786-DC3B3C3CCB7A}" dt="2024-08-15T18:33:29.950" v="109" actId="478"/>
          <ac:cxnSpMkLst>
            <pc:docMk/>
            <pc:sldMk cId="2893661604" sldId="1005"/>
            <ac:cxnSpMk id="2" creationId="{6035E3AE-4674-AB2F-5508-99E4E118FE02}"/>
          </ac:cxnSpMkLst>
        </pc:cxnChg>
        <pc:cxnChg chg="del">
          <ac:chgData name="Terry Adamson" userId="601c0ee85f1901e4" providerId="LiveId" clId="{6F134639-1513-4C7B-9786-DC3B3C3CCB7A}" dt="2024-08-15T18:33:28.237" v="108" actId="478"/>
          <ac:cxnSpMkLst>
            <pc:docMk/>
            <pc:sldMk cId="2893661604" sldId="1005"/>
            <ac:cxnSpMk id="4" creationId="{EF449FEE-C638-0509-83AD-8BCCF271B9C8}"/>
          </ac:cxnSpMkLst>
        </pc:cxnChg>
      </pc:sldChg>
      <pc:sldChg chg="modSp modAnim">
        <pc:chgData name="Terry Adamson" userId="601c0ee85f1901e4" providerId="LiveId" clId="{6F134639-1513-4C7B-9786-DC3B3C3CCB7A}" dt="2024-08-15T18:31:32.903" v="57" actId="6549"/>
        <pc:sldMkLst>
          <pc:docMk/>
          <pc:sldMk cId="2267095191" sldId="1006"/>
        </pc:sldMkLst>
        <pc:spChg chg="mod">
          <ac:chgData name="Terry Adamson" userId="601c0ee85f1901e4" providerId="LiveId" clId="{6F134639-1513-4C7B-9786-DC3B3C3CCB7A}" dt="2024-08-15T18:31:32.903" v="57" actId="6549"/>
          <ac:spMkLst>
            <pc:docMk/>
            <pc:sldMk cId="2267095191" sldId="1006"/>
            <ac:spMk id="5" creationId="{D733EEBB-FAA6-4A3A-8C38-828162C903DB}"/>
          </ac:spMkLst>
        </pc:spChg>
      </pc:sldChg>
      <pc:sldChg chg="modSp modAnim">
        <pc:chgData name="Terry Adamson" userId="601c0ee85f1901e4" providerId="LiveId" clId="{6F134639-1513-4C7B-9786-DC3B3C3CCB7A}" dt="2024-08-15T18:33:06.926" v="96" actId="6549"/>
        <pc:sldMkLst>
          <pc:docMk/>
          <pc:sldMk cId="859618752" sldId="1007"/>
        </pc:sldMkLst>
        <pc:spChg chg="mod">
          <ac:chgData name="Terry Adamson" userId="601c0ee85f1901e4" providerId="LiveId" clId="{6F134639-1513-4C7B-9786-DC3B3C3CCB7A}" dt="2024-08-15T18:33:06.926" v="96" actId="6549"/>
          <ac:spMkLst>
            <pc:docMk/>
            <pc:sldMk cId="859618752" sldId="1007"/>
            <ac:spMk id="5" creationId="{CFDF7EAC-63F0-49D0-BAD5-CFC0301C0F5D}"/>
          </ac:spMkLst>
        </pc:spChg>
      </pc:sldChg>
      <pc:sldChg chg="delSp modSp mod delAnim">
        <pc:chgData name="Terry Adamson" userId="601c0ee85f1901e4" providerId="LiveId" clId="{6F134639-1513-4C7B-9786-DC3B3C3CCB7A}" dt="2024-08-15T18:32:03.372" v="75" actId="6549"/>
        <pc:sldMkLst>
          <pc:docMk/>
          <pc:sldMk cId="2193202766" sldId="1009"/>
        </pc:sldMkLst>
        <pc:spChg chg="del mod">
          <ac:chgData name="Terry Adamson" userId="601c0ee85f1901e4" providerId="LiveId" clId="{6F134639-1513-4C7B-9786-DC3B3C3CCB7A}" dt="2024-08-15T18:31:49.772" v="66" actId="478"/>
          <ac:spMkLst>
            <pc:docMk/>
            <pc:sldMk cId="2193202766" sldId="1009"/>
            <ac:spMk id="3" creationId="{B5DC3CC2-8062-FD52-2076-50EA14CC523D}"/>
          </ac:spMkLst>
        </pc:spChg>
        <pc:spChg chg="mod">
          <ac:chgData name="Terry Adamson" userId="601c0ee85f1901e4" providerId="LiveId" clId="{6F134639-1513-4C7B-9786-DC3B3C3CCB7A}" dt="2024-08-15T18:32:03.372" v="75" actId="6549"/>
          <ac:spMkLst>
            <pc:docMk/>
            <pc:sldMk cId="2193202766" sldId="1009"/>
            <ac:spMk id="4" creationId="{1813BBC8-3138-4E44-B88B-C9778D423389}"/>
          </ac:spMkLst>
        </pc:spChg>
        <pc:spChg chg="del">
          <ac:chgData name="Terry Adamson" userId="601c0ee85f1901e4" providerId="LiveId" clId="{6F134639-1513-4C7B-9786-DC3B3C3CCB7A}" dt="2024-08-15T18:31:53.837" v="69" actId="478"/>
          <ac:spMkLst>
            <pc:docMk/>
            <pc:sldMk cId="2193202766" sldId="1009"/>
            <ac:spMk id="6" creationId="{57538603-B1AF-2DAB-38A8-403195EBBFBB}"/>
          </ac:spMkLst>
        </pc:spChg>
        <pc:spChg chg="del">
          <ac:chgData name="Terry Adamson" userId="601c0ee85f1901e4" providerId="LiveId" clId="{6F134639-1513-4C7B-9786-DC3B3C3CCB7A}" dt="2024-08-15T18:31:55.035" v="70" actId="478"/>
          <ac:spMkLst>
            <pc:docMk/>
            <pc:sldMk cId="2193202766" sldId="1009"/>
            <ac:spMk id="7" creationId="{A0339CEE-8F7D-B9F7-9FDA-3E9C261261A6}"/>
          </ac:spMkLst>
        </pc:spChg>
        <pc:spChg chg="del">
          <ac:chgData name="Terry Adamson" userId="601c0ee85f1901e4" providerId="LiveId" clId="{6F134639-1513-4C7B-9786-DC3B3C3CCB7A}" dt="2024-08-15T18:31:58.787" v="74" actId="478"/>
          <ac:spMkLst>
            <pc:docMk/>
            <pc:sldMk cId="2193202766" sldId="1009"/>
            <ac:spMk id="8" creationId="{F7E0DECC-E003-1094-04A2-54C3E3913194}"/>
          </ac:spMkLst>
        </pc:spChg>
        <pc:spChg chg="del">
          <ac:chgData name="Terry Adamson" userId="601c0ee85f1901e4" providerId="LiveId" clId="{6F134639-1513-4C7B-9786-DC3B3C3CCB7A}" dt="2024-08-15T18:31:52.032" v="68" actId="478"/>
          <ac:spMkLst>
            <pc:docMk/>
            <pc:sldMk cId="2193202766" sldId="1009"/>
            <ac:spMk id="11" creationId="{33FD9D12-94AA-5CD9-277C-CABBE9BB240B}"/>
          </ac:spMkLst>
        </pc:spChg>
        <pc:spChg chg="del">
          <ac:chgData name="Terry Adamson" userId="601c0ee85f1901e4" providerId="LiveId" clId="{6F134639-1513-4C7B-9786-DC3B3C3CCB7A}" dt="2024-08-15T18:31:50.905" v="67" actId="478"/>
          <ac:spMkLst>
            <pc:docMk/>
            <pc:sldMk cId="2193202766" sldId="1009"/>
            <ac:spMk id="12" creationId="{AFF03569-BB95-9A7D-8CA2-28E3DAA451DB}"/>
          </ac:spMkLst>
        </pc:spChg>
        <pc:spChg chg="del mod">
          <ac:chgData name="Terry Adamson" userId="601c0ee85f1901e4" providerId="LiveId" clId="{6F134639-1513-4C7B-9786-DC3B3C3CCB7A}" dt="2024-08-15T18:31:56.702" v="72" actId="478"/>
          <ac:spMkLst>
            <pc:docMk/>
            <pc:sldMk cId="2193202766" sldId="1009"/>
            <ac:spMk id="13" creationId="{97CA792E-CDDB-4BD7-2A2D-A1BC779DE9DD}"/>
          </ac:spMkLst>
        </pc:spChg>
        <pc:spChg chg="del">
          <ac:chgData name="Terry Adamson" userId="601c0ee85f1901e4" providerId="LiveId" clId="{6F134639-1513-4C7B-9786-DC3B3C3CCB7A}" dt="2024-08-15T18:31:57.932" v="73" actId="478"/>
          <ac:spMkLst>
            <pc:docMk/>
            <pc:sldMk cId="2193202766" sldId="1009"/>
            <ac:spMk id="14" creationId="{0CD78936-E886-BF79-CB94-31A52FAAA047}"/>
          </ac:spMkLst>
        </pc:spChg>
        <pc:graphicFrameChg chg="del">
          <ac:chgData name="Terry Adamson" userId="601c0ee85f1901e4" providerId="LiveId" clId="{6F134639-1513-4C7B-9786-DC3B3C3CCB7A}" dt="2024-08-15T18:31:47.013" v="64" actId="478"/>
          <ac:graphicFrameMkLst>
            <pc:docMk/>
            <pc:sldMk cId="2193202766" sldId="1009"/>
            <ac:graphicFrameMk id="2" creationId="{7B91A00F-83FA-2566-FB6F-BB2C0DD8DB71}"/>
          </ac:graphicFrameMkLst>
        </pc:graphicFrameChg>
        <pc:picChg chg="del">
          <ac:chgData name="Terry Adamson" userId="601c0ee85f1901e4" providerId="LiveId" clId="{6F134639-1513-4C7B-9786-DC3B3C3CCB7A}" dt="2024-08-15T18:31:46.069" v="63" actId="478"/>
          <ac:picMkLst>
            <pc:docMk/>
            <pc:sldMk cId="2193202766" sldId="1009"/>
            <ac:picMk id="10" creationId="{9AF74990-5CAA-A1DF-6A6C-4D04D3B5132C}"/>
          </ac:picMkLst>
        </pc:picChg>
      </pc:sldChg>
      <pc:sldChg chg="delSp modSp mod delAnim modAnim">
        <pc:chgData name="Terry Adamson" userId="601c0ee85f1901e4" providerId="LiveId" clId="{6F134639-1513-4C7B-9786-DC3B3C3CCB7A}" dt="2024-08-01T15:08:28.107" v="23" actId="478"/>
        <pc:sldMkLst>
          <pc:docMk/>
          <pc:sldMk cId="1546763008" sldId="1010"/>
        </pc:sldMkLst>
        <pc:spChg chg="mod">
          <ac:chgData name="Terry Adamson" userId="601c0ee85f1901e4" providerId="LiveId" clId="{6F134639-1513-4C7B-9786-DC3B3C3CCB7A}" dt="2024-08-01T15:08:19.559" v="19" actId="6549"/>
          <ac:spMkLst>
            <pc:docMk/>
            <pc:sldMk cId="1546763008" sldId="1010"/>
            <ac:spMk id="4" creationId="{812CFA90-3D57-4BEB-A356-650C1A40354E}"/>
          </ac:spMkLst>
        </pc:spChg>
        <pc:spChg chg="mod">
          <ac:chgData name="Terry Adamson" userId="601c0ee85f1901e4" providerId="LiveId" clId="{6F134639-1513-4C7B-9786-DC3B3C3CCB7A}" dt="2024-08-01T15:08:23.791" v="21" actId="27636"/>
          <ac:spMkLst>
            <pc:docMk/>
            <pc:sldMk cId="1546763008" sldId="1010"/>
            <ac:spMk id="5" creationId="{D733EEBB-FAA6-4A3A-8C38-828162C903DB}"/>
          </ac:spMkLst>
        </pc:spChg>
        <pc:spChg chg="del">
          <ac:chgData name="Terry Adamson" userId="601c0ee85f1901e4" providerId="LiveId" clId="{6F134639-1513-4C7B-9786-DC3B3C3CCB7A}" dt="2024-08-01T15:08:28.107" v="23" actId="478"/>
          <ac:spMkLst>
            <pc:docMk/>
            <pc:sldMk cId="1546763008" sldId="1010"/>
            <ac:spMk id="18" creationId="{97DE687D-FCB2-E442-FDDA-9FE3C8EA999C}"/>
          </ac:spMkLst>
        </pc:spChg>
        <pc:picChg chg="del">
          <ac:chgData name="Terry Adamson" userId="601c0ee85f1901e4" providerId="LiveId" clId="{6F134639-1513-4C7B-9786-DC3B3C3CCB7A}" dt="2024-08-01T15:08:24.913" v="22" actId="478"/>
          <ac:picMkLst>
            <pc:docMk/>
            <pc:sldMk cId="1546763008" sldId="1010"/>
            <ac:picMk id="7" creationId="{6178DFEC-AB85-1C1C-5EF4-C07C18F8A633}"/>
          </ac:picMkLst>
        </pc:pic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9" creationId="{0B808690-411D-B80E-901F-EF70F327AE1E}"/>
          </ac:cxnSpMkLst>
        </pc:cxn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11" creationId="{7E2B3EDE-90EA-FE1F-0894-4E5B7758E08D}"/>
          </ac:cxnSpMkLst>
        </pc:cxn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12" creationId="{F591F190-3A2A-C72D-C377-C6C2E61F2DE9}"/>
          </ac:cxnSpMkLst>
        </pc:cxn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13" creationId="{20210D26-72C7-37EF-C218-D89A97E0D440}"/>
          </ac:cxnSpMkLst>
        </pc:cxn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14" creationId="{F3AA2286-F66D-64C3-51DA-6945D51087FF}"/>
          </ac:cxnSpMkLst>
        </pc:cxn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15" creationId="{6B814527-9956-2A70-6E5F-4AFFF1EAD045}"/>
          </ac:cxnSpMkLst>
        </pc:cxnChg>
        <pc:cxnChg chg="del">
          <ac:chgData name="Terry Adamson" userId="601c0ee85f1901e4" providerId="LiveId" clId="{6F134639-1513-4C7B-9786-DC3B3C3CCB7A}" dt="2024-08-01T15:08:28.107" v="23" actId="478"/>
          <ac:cxnSpMkLst>
            <pc:docMk/>
            <pc:sldMk cId="1546763008" sldId="1010"/>
            <ac:cxnSpMk id="17" creationId="{B76E76B8-1EC4-F635-44EA-6D15BE78237B}"/>
          </ac:cxnSpMkLst>
        </pc:cxnChg>
      </pc:sldChg>
      <pc:sldChg chg="delSp modSp mod delAnim">
        <pc:chgData name="Terry Adamson" userId="601c0ee85f1901e4" providerId="LiveId" clId="{6F134639-1513-4C7B-9786-DC3B3C3CCB7A}" dt="2024-08-15T18:31:28.554" v="56" actId="478"/>
        <pc:sldMkLst>
          <pc:docMk/>
          <pc:sldMk cId="2228285480" sldId="1011"/>
        </pc:sldMkLst>
        <pc:spChg chg="mod">
          <ac:chgData name="Terry Adamson" userId="601c0ee85f1901e4" providerId="LiveId" clId="{6F134639-1513-4C7B-9786-DC3B3C3CCB7A}" dt="2024-08-15T18:31:12.103" v="47" actId="1076"/>
          <ac:spMkLst>
            <pc:docMk/>
            <pc:sldMk cId="2228285480" sldId="1011"/>
            <ac:spMk id="4" creationId="{812CFA90-3D57-4BEB-A356-650C1A40354E}"/>
          </ac:spMkLst>
        </pc:spChg>
        <pc:spChg chg="del">
          <ac:chgData name="Terry Adamson" userId="601c0ee85f1901e4" providerId="LiveId" clId="{6F134639-1513-4C7B-9786-DC3B3C3CCB7A}" dt="2024-08-15T18:31:24.979" v="53" actId="478"/>
          <ac:spMkLst>
            <pc:docMk/>
            <pc:sldMk cId="2228285480" sldId="1011"/>
            <ac:spMk id="27" creationId="{7F906049-1D53-289B-DA6B-6BA89272767D}"/>
          </ac:spMkLst>
        </pc:spChg>
        <pc:spChg chg="del">
          <ac:chgData name="Terry Adamson" userId="601c0ee85f1901e4" providerId="LiveId" clId="{6F134639-1513-4C7B-9786-DC3B3C3CCB7A}" dt="2024-08-15T18:31:25.974" v="54" actId="478"/>
          <ac:spMkLst>
            <pc:docMk/>
            <pc:sldMk cId="2228285480" sldId="1011"/>
            <ac:spMk id="29" creationId="{F923A204-2947-9CE6-5D3E-DE24AFBFE7F7}"/>
          </ac:spMkLst>
        </pc:spChg>
        <pc:spChg chg="del">
          <ac:chgData name="Terry Adamson" userId="601c0ee85f1901e4" providerId="LiveId" clId="{6F134639-1513-4C7B-9786-DC3B3C3CCB7A}" dt="2024-08-15T18:31:28.554" v="56" actId="478"/>
          <ac:spMkLst>
            <pc:docMk/>
            <pc:sldMk cId="2228285480" sldId="1011"/>
            <ac:spMk id="30" creationId="{217A9FA8-3A8B-767A-69EE-DD61164C0194}"/>
          </ac:spMkLst>
        </pc:spChg>
        <pc:spChg chg="del">
          <ac:chgData name="Terry Adamson" userId="601c0ee85f1901e4" providerId="LiveId" clId="{6F134639-1513-4C7B-9786-DC3B3C3CCB7A}" dt="2024-08-15T18:31:27.243" v="55" actId="478"/>
          <ac:spMkLst>
            <pc:docMk/>
            <pc:sldMk cId="2228285480" sldId="1011"/>
            <ac:spMk id="31" creationId="{9827A261-4D9C-0468-BC02-C075C65FD00C}"/>
          </ac:spMkLst>
        </pc:spChg>
        <pc:picChg chg="del">
          <ac:chgData name="Terry Adamson" userId="601c0ee85f1901e4" providerId="LiveId" clId="{6F134639-1513-4C7B-9786-DC3B3C3CCB7A}" dt="2024-08-15T18:31:10.273" v="46" actId="478"/>
          <ac:picMkLst>
            <pc:docMk/>
            <pc:sldMk cId="2228285480" sldId="1011"/>
            <ac:picMk id="8" creationId="{99A93CF4-3950-72ED-0BD9-E629245302D4}"/>
          </ac:picMkLst>
        </pc:picChg>
        <pc:picChg chg="del">
          <ac:chgData name="Terry Adamson" userId="601c0ee85f1901e4" providerId="LiveId" clId="{6F134639-1513-4C7B-9786-DC3B3C3CCB7A}" dt="2024-08-15T18:31:18.519" v="49" actId="478"/>
          <ac:picMkLst>
            <pc:docMk/>
            <pc:sldMk cId="2228285480" sldId="1011"/>
            <ac:picMk id="10" creationId="{AC978F4A-49E8-F7F1-805E-1C44D61DF0B5}"/>
          </ac:picMkLst>
        </pc:picChg>
        <pc:cxnChg chg="del">
          <ac:chgData name="Terry Adamson" userId="601c0ee85f1901e4" providerId="LiveId" clId="{6F134639-1513-4C7B-9786-DC3B3C3CCB7A}" dt="2024-08-15T18:31:14.837" v="48" actId="478"/>
          <ac:cxnSpMkLst>
            <pc:docMk/>
            <pc:sldMk cId="2228285480" sldId="1011"/>
            <ac:cxnSpMk id="12" creationId="{98133A53-084A-64DE-48AD-DB50FF9E8D1E}"/>
          </ac:cxnSpMkLst>
        </pc:cxnChg>
        <pc:cxnChg chg="del">
          <ac:chgData name="Terry Adamson" userId="601c0ee85f1901e4" providerId="LiveId" clId="{6F134639-1513-4C7B-9786-DC3B3C3CCB7A}" dt="2024-08-15T18:31:14.837" v="48" actId="478"/>
          <ac:cxnSpMkLst>
            <pc:docMk/>
            <pc:sldMk cId="2228285480" sldId="1011"/>
            <ac:cxnSpMk id="13" creationId="{4886590B-0E86-2BDC-F602-9B0DE59F5B7A}"/>
          </ac:cxnSpMkLst>
        </pc:cxnChg>
        <pc:cxnChg chg="del">
          <ac:chgData name="Terry Adamson" userId="601c0ee85f1901e4" providerId="LiveId" clId="{6F134639-1513-4C7B-9786-DC3B3C3CCB7A}" dt="2024-08-15T18:31:22.047" v="51" actId="478"/>
          <ac:cxnSpMkLst>
            <pc:docMk/>
            <pc:sldMk cId="2228285480" sldId="1011"/>
            <ac:cxnSpMk id="14" creationId="{46C69EB8-4BBD-9341-05EC-45DFBA533725}"/>
          </ac:cxnSpMkLst>
        </pc:cxnChg>
        <pc:cxnChg chg="del">
          <ac:chgData name="Terry Adamson" userId="601c0ee85f1901e4" providerId="LiveId" clId="{6F134639-1513-4C7B-9786-DC3B3C3CCB7A}" dt="2024-08-15T18:31:23.239" v="52" actId="478"/>
          <ac:cxnSpMkLst>
            <pc:docMk/>
            <pc:sldMk cId="2228285480" sldId="1011"/>
            <ac:cxnSpMk id="15" creationId="{05984A46-00CA-8990-A511-52300F778685}"/>
          </ac:cxnSpMkLst>
        </pc:cxnChg>
        <pc:cxnChg chg="del">
          <ac:chgData name="Terry Adamson" userId="601c0ee85f1901e4" providerId="LiveId" clId="{6F134639-1513-4C7B-9786-DC3B3C3CCB7A}" dt="2024-08-15T18:31:14.837" v="48" actId="478"/>
          <ac:cxnSpMkLst>
            <pc:docMk/>
            <pc:sldMk cId="2228285480" sldId="1011"/>
            <ac:cxnSpMk id="20" creationId="{30837ADF-15C8-2BE2-0B2A-D3EEF80736DD}"/>
          </ac:cxnSpMkLst>
        </pc:cxnChg>
        <pc:cxnChg chg="del">
          <ac:chgData name="Terry Adamson" userId="601c0ee85f1901e4" providerId="LiveId" clId="{6F134639-1513-4C7B-9786-DC3B3C3CCB7A}" dt="2024-08-15T18:31:14.837" v="48" actId="478"/>
          <ac:cxnSpMkLst>
            <pc:docMk/>
            <pc:sldMk cId="2228285480" sldId="1011"/>
            <ac:cxnSpMk id="22" creationId="{266002FF-2CD7-FC4B-81D2-6A65BE3AF6F6}"/>
          </ac:cxnSpMkLst>
        </pc:cxnChg>
        <pc:cxnChg chg="del">
          <ac:chgData name="Terry Adamson" userId="601c0ee85f1901e4" providerId="LiveId" clId="{6F134639-1513-4C7B-9786-DC3B3C3CCB7A}" dt="2024-08-15T18:31:14.837" v="48" actId="478"/>
          <ac:cxnSpMkLst>
            <pc:docMk/>
            <pc:sldMk cId="2228285480" sldId="1011"/>
            <ac:cxnSpMk id="23" creationId="{538B616A-B9DB-73ED-42B0-5BEB5999080D}"/>
          </ac:cxnSpMkLst>
        </pc:cxnChg>
        <pc:cxnChg chg="del">
          <ac:chgData name="Terry Adamson" userId="601c0ee85f1901e4" providerId="LiveId" clId="{6F134639-1513-4C7B-9786-DC3B3C3CCB7A}" dt="2024-08-15T18:31:14.837" v="48" actId="478"/>
          <ac:cxnSpMkLst>
            <pc:docMk/>
            <pc:sldMk cId="2228285480" sldId="1011"/>
            <ac:cxnSpMk id="24" creationId="{1E5F6851-161C-8C12-599B-5DC3DEC90DBE}"/>
          </ac:cxnSpMkLst>
        </pc:cxnChg>
        <pc:cxnChg chg="del">
          <ac:chgData name="Terry Adamson" userId="601c0ee85f1901e4" providerId="LiveId" clId="{6F134639-1513-4C7B-9786-DC3B3C3CCB7A}" dt="2024-08-15T18:31:20.452" v="50" actId="478"/>
          <ac:cxnSpMkLst>
            <pc:docMk/>
            <pc:sldMk cId="2228285480" sldId="1011"/>
            <ac:cxnSpMk id="25" creationId="{A70FB293-F833-20CA-55F4-A25620B5FEBC}"/>
          </ac:cxnSpMkLst>
        </pc:cxnChg>
        <pc:cxnChg chg="del">
          <ac:chgData name="Terry Adamson" userId="601c0ee85f1901e4" providerId="LiveId" clId="{6F134639-1513-4C7B-9786-DC3B3C3CCB7A}" dt="2024-08-15T18:31:20.452" v="50" actId="478"/>
          <ac:cxnSpMkLst>
            <pc:docMk/>
            <pc:sldMk cId="2228285480" sldId="1011"/>
            <ac:cxnSpMk id="26" creationId="{ADE4EBC9-8532-D119-D269-602851A7FA6A}"/>
          </ac:cxnSpMkLst>
        </pc:cxnChg>
      </pc:sldChg>
      <pc:sldChg chg="modSp modAnim">
        <pc:chgData name="Terry Adamson" userId="601c0ee85f1901e4" providerId="LiveId" clId="{6F134639-1513-4C7B-9786-DC3B3C3CCB7A}" dt="2024-08-15T18:31:43.441" v="62" actId="6549"/>
        <pc:sldMkLst>
          <pc:docMk/>
          <pc:sldMk cId="2032206929" sldId="1012"/>
        </pc:sldMkLst>
        <pc:spChg chg="mod">
          <ac:chgData name="Terry Adamson" userId="601c0ee85f1901e4" providerId="LiveId" clId="{6F134639-1513-4C7B-9786-DC3B3C3CCB7A}" dt="2024-08-15T18:31:43.441" v="62" actId="6549"/>
          <ac:spMkLst>
            <pc:docMk/>
            <pc:sldMk cId="2032206929" sldId="1012"/>
            <ac:spMk id="2" creationId="{0914E3B7-69DF-0653-D48C-45A1B045EE19}"/>
          </ac:spMkLst>
        </pc:spChg>
      </pc:sldChg>
      <pc:sldChg chg="modSp mod modAnim">
        <pc:chgData name="Terry Adamson" userId="601c0ee85f1901e4" providerId="LiveId" clId="{6F134639-1513-4C7B-9786-DC3B3C3CCB7A}" dt="2024-08-01T15:07:31.285" v="11" actId="27636"/>
        <pc:sldMkLst>
          <pc:docMk/>
          <pc:sldMk cId="3971281393" sldId="1013"/>
        </pc:sldMkLst>
        <pc:spChg chg="mod">
          <ac:chgData name="Terry Adamson" userId="601c0ee85f1901e4" providerId="LiveId" clId="{6F134639-1513-4C7B-9786-DC3B3C3CCB7A}" dt="2024-08-01T15:07:22.587" v="9" actId="6549"/>
          <ac:spMkLst>
            <pc:docMk/>
            <pc:sldMk cId="3971281393" sldId="1013"/>
            <ac:spMk id="2" creationId="{F365BE0E-CAE9-4193-A8EE-FAE854FB0CA8}"/>
          </ac:spMkLst>
        </pc:spChg>
        <pc:spChg chg="mod">
          <ac:chgData name="Terry Adamson" userId="601c0ee85f1901e4" providerId="LiveId" clId="{6F134639-1513-4C7B-9786-DC3B3C3CCB7A}" dt="2024-08-01T15:07:31.285" v="11" actId="27636"/>
          <ac:spMkLst>
            <pc:docMk/>
            <pc:sldMk cId="3971281393" sldId="1013"/>
            <ac:spMk id="3" creationId="{46FF44DE-19AC-47AB-8C4D-77B758A2AC15}"/>
          </ac:spMkLst>
        </pc:spChg>
      </pc:sldChg>
      <pc:sldChg chg="delSp modSp mod delAnim modAnim">
        <pc:chgData name="Terry Adamson" userId="601c0ee85f1901e4" providerId="LiveId" clId="{6F134639-1513-4C7B-9786-DC3B3C3CCB7A}" dt="2024-08-15T18:32:09.743" v="77" actId="6549"/>
        <pc:sldMkLst>
          <pc:docMk/>
          <pc:sldMk cId="1498287341" sldId="1014"/>
        </pc:sldMkLst>
        <pc:spChg chg="mod">
          <ac:chgData name="Terry Adamson" userId="601c0ee85f1901e4" providerId="LiveId" clId="{6F134639-1513-4C7B-9786-DC3B3C3CCB7A}" dt="2024-08-15T18:32:09.743" v="77" actId="6549"/>
          <ac:spMkLst>
            <pc:docMk/>
            <pc:sldMk cId="1498287341" sldId="1014"/>
            <ac:spMk id="5" creationId="{7A0C2357-CAC3-4660-92F2-4203E8032D5A}"/>
          </ac:spMkLst>
        </pc:spChg>
        <pc:grpChg chg="del">
          <ac:chgData name="Terry Adamson" userId="601c0ee85f1901e4" providerId="LiveId" clId="{6F134639-1513-4C7B-9786-DC3B3C3CCB7A}" dt="2024-08-15T18:32:06.584" v="76" actId="478"/>
          <ac:grpSpMkLst>
            <pc:docMk/>
            <pc:sldMk cId="1498287341" sldId="1014"/>
            <ac:grpSpMk id="2" creationId="{9F3609AD-BEC0-3314-875D-A396FEB652B5}"/>
          </ac:grpSpMkLst>
        </pc:grpChg>
      </pc:sldChg>
      <pc:sldChg chg="delSp modSp mod delAnim modAnim">
        <pc:chgData name="Terry Adamson" userId="601c0ee85f1901e4" providerId="LiveId" clId="{6F134639-1513-4C7B-9786-DC3B3C3CCB7A}" dt="2024-08-15T18:32:53.122" v="90" actId="6549"/>
        <pc:sldMkLst>
          <pc:docMk/>
          <pc:sldMk cId="1988929833" sldId="1015"/>
        </pc:sldMkLst>
        <pc:spChg chg="mod">
          <ac:chgData name="Terry Adamson" userId="601c0ee85f1901e4" providerId="LiveId" clId="{6F134639-1513-4C7B-9786-DC3B3C3CCB7A}" dt="2024-08-15T18:32:53.122" v="90" actId="6549"/>
          <ac:spMkLst>
            <pc:docMk/>
            <pc:sldMk cId="1988929833" sldId="1015"/>
            <ac:spMk id="5" creationId="{7A0C2357-CAC3-4660-92F2-4203E8032D5A}"/>
          </ac:spMkLst>
        </pc:spChg>
        <pc:spChg chg="del">
          <ac:chgData name="Terry Adamson" userId="601c0ee85f1901e4" providerId="LiveId" clId="{6F134639-1513-4C7B-9786-DC3B3C3CCB7A}" dt="2024-08-15T18:32:48.240" v="88" actId="478"/>
          <ac:spMkLst>
            <pc:docMk/>
            <pc:sldMk cId="1988929833" sldId="1015"/>
            <ac:spMk id="7" creationId="{0B1526CE-8428-7482-AA03-E1FE510999C9}"/>
          </ac:spMkLst>
        </pc:spChg>
        <pc:spChg chg="del">
          <ac:chgData name="Terry Adamson" userId="601c0ee85f1901e4" providerId="LiveId" clId="{6F134639-1513-4C7B-9786-DC3B3C3CCB7A}" dt="2024-08-15T18:32:45.512" v="86" actId="478"/>
          <ac:spMkLst>
            <pc:docMk/>
            <pc:sldMk cId="1988929833" sldId="1015"/>
            <ac:spMk id="11" creationId="{0AD11F44-5D13-0355-A8D1-2F5C77C63FEC}"/>
          </ac:spMkLst>
        </pc:spChg>
        <pc:spChg chg="del">
          <ac:chgData name="Terry Adamson" userId="601c0ee85f1901e4" providerId="LiveId" clId="{6F134639-1513-4C7B-9786-DC3B3C3CCB7A}" dt="2024-08-15T18:32:46.530" v="87" actId="478"/>
          <ac:spMkLst>
            <pc:docMk/>
            <pc:sldMk cId="1988929833" sldId="1015"/>
            <ac:spMk id="12" creationId="{D82848B0-A3A6-F085-7180-DE2E3E51B705}"/>
          </ac:spMkLst>
        </pc:spChg>
        <pc:spChg chg="del">
          <ac:chgData name="Terry Adamson" userId="601c0ee85f1901e4" providerId="LiveId" clId="{6F134639-1513-4C7B-9786-DC3B3C3CCB7A}" dt="2024-08-15T18:32:49.999" v="89" actId="478"/>
          <ac:spMkLst>
            <pc:docMk/>
            <pc:sldMk cId="1988929833" sldId="1015"/>
            <ac:spMk id="13" creationId="{98389278-EC14-0971-A111-736653192B2F}"/>
          </ac:spMkLst>
        </pc:spChg>
        <pc:picChg chg="del">
          <ac:chgData name="Terry Adamson" userId="601c0ee85f1901e4" providerId="LiveId" clId="{6F134639-1513-4C7B-9786-DC3B3C3CCB7A}" dt="2024-08-15T18:32:36.124" v="84" actId="478"/>
          <ac:picMkLst>
            <pc:docMk/>
            <pc:sldMk cId="1988929833" sldId="1015"/>
            <ac:picMk id="9" creationId="{F31FECEC-075D-C1D8-CF9E-E7C54E2ADDF2}"/>
          </ac:picMkLst>
        </pc:picChg>
      </pc:sldChg>
      <pc:sldChg chg="modSp mod">
        <pc:chgData name="Terry Adamson" userId="601c0ee85f1901e4" providerId="LiveId" clId="{6F134639-1513-4C7B-9786-DC3B3C3CCB7A}" dt="2024-08-15T18:31:07.478" v="45" actId="6549"/>
        <pc:sldMkLst>
          <pc:docMk/>
          <pc:sldMk cId="1675290040" sldId="1016"/>
        </pc:sldMkLst>
        <pc:spChg chg="mod">
          <ac:chgData name="Terry Adamson" userId="601c0ee85f1901e4" providerId="LiveId" clId="{6F134639-1513-4C7B-9786-DC3B3C3CCB7A}" dt="2024-08-15T18:31:07.478" v="45" actId="6549"/>
          <ac:spMkLst>
            <pc:docMk/>
            <pc:sldMk cId="1675290040" sldId="1016"/>
            <ac:spMk id="5" creationId="{D733EEBB-FAA6-4A3A-8C38-828162C903DB}"/>
          </ac:spMkLst>
        </pc:spChg>
      </pc:sldChg>
      <pc:sldChg chg="delSp modSp mod delAnim modAnim">
        <pc:chgData name="Terry Adamson" userId="601c0ee85f1901e4" providerId="LiveId" clId="{6F134639-1513-4C7B-9786-DC3B3C3CCB7A}" dt="2024-08-15T18:30:48.148" v="42" actId="20577"/>
        <pc:sldMkLst>
          <pc:docMk/>
          <pc:sldMk cId="1799054790" sldId="1017"/>
        </pc:sldMkLst>
        <pc:spChg chg="mod">
          <ac:chgData name="Terry Adamson" userId="601c0ee85f1901e4" providerId="LiveId" clId="{6F134639-1513-4C7B-9786-DC3B3C3CCB7A}" dt="2024-08-15T18:30:48.148" v="42" actId="20577"/>
          <ac:spMkLst>
            <pc:docMk/>
            <pc:sldMk cId="1799054790" sldId="1017"/>
            <ac:spMk id="4" creationId="{812CFA90-3D57-4BEB-A356-650C1A40354E}"/>
          </ac:spMkLst>
        </pc:spChg>
        <pc:spChg chg="mod">
          <ac:chgData name="Terry Adamson" userId="601c0ee85f1901e4" providerId="LiveId" clId="{6F134639-1513-4C7B-9786-DC3B3C3CCB7A}" dt="2024-08-15T18:30:42.873" v="30" actId="6549"/>
          <ac:spMkLst>
            <pc:docMk/>
            <pc:sldMk cId="1799054790" sldId="1017"/>
            <ac:spMk id="5" creationId="{D733EEBB-FAA6-4A3A-8C38-828162C903DB}"/>
          </ac:spMkLst>
        </pc:spChg>
        <pc:picChg chg="del">
          <ac:chgData name="Terry Adamson" userId="601c0ee85f1901e4" providerId="LiveId" clId="{6F134639-1513-4C7B-9786-DC3B3C3CCB7A}" dt="2024-08-15T18:30:35.854" v="25" actId="478"/>
          <ac:picMkLst>
            <pc:docMk/>
            <pc:sldMk cId="1799054790" sldId="1017"/>
            <ac:picMk id="7" creationId="{FA07257D-1444-DFFA-512D-C1D892FCA0A4}"/>
          </ac:picMkLst>
        </pc:picChg>
        <pc:picChg chg="del">
          <ac:chgData name="Terry Adamson" userId="601c0ee85f1901e4" providerId="LiveId" clId="{6F134639-1513-4C7B-9786-DC3B3C3CCB7A}" dt="2024-08-15T18:30:33.914" v="24" actId="478"/>
          <ac:picMkLst>
            <pc:docMk/>
            <pc:sldMk cId="1799054790" sldId="1017"/>
            <ac:picMk id="9" creationId="{008EAB1C-750A-BD27-88E4-1F8FC5619D50}"/>
          </ac:picMkLst>
        </pc:picChg>
        <pc:picChg chg="del">
          <ac:chgData name="Terry Adamson" userId="601c0ee85f1901e4" providerId="LiveId" clId="{6F134639-1513-4C7B-9786-DC3B3C3CCB7A}" dt="2024-08-15T18:30:36.857" v="26" actId="478"/>
          <ac:picMkLst>
            <pc:docMk/>
            <pc:sldMk cId="1799054790" sldId="1017"/>
            <ac:picMk id="11" creationId="{88E99D6B-20F2-B08B-988C-9D02D997EA44}"/>
          </ac:picMkLst>
        </pc:picChg>
      </pc:sldChg>
      <pc:sldChg chg="delSp mod">
        <pc:chgData name="Terry Adamson" userId="601c0ee85f1901e4" providerId="LiveId" clId="{6F134639-1513-4C7B-9786-DC3B3C3CCB7A}" dt="2024-08-15T18:30:59.074" v="44" actId="478"/>
        <pc:sldMkLst>
          <pc:docMk/>
          <pc:sldMk cId="675474631" sldId="1018"/>
        </pc:sldMkLst>
        <pc:picChg chg="del">
          <ac:chgData name="Terry Adamson" userId="601c0ee85f1901e4" providerId="LiveId" clId="{6F134639-1513-4C7B-9786-DC3B3C3CCB7A}" dt="2024-08-15T18:30:59.074" v="44" actId="478"/>
          <ac:picMkLst>
            <pc:docMk/>
            <pc:sldMk cId="675474631" sldId="1018"/>
            <ac:picMk id="7" creationId="{B813F0B6-F898-69DE-622F-497D338339F2}"/>
          </ac:picMkLst>
        </pc:picChg>
      </pc:sldChg>
      <pc:sldChg chg="modSp mod modAnim">
        <pc:chgData name="Terry Adamson" userId="601c0ee85f1901e4" providerId="LiveId" clId="{6F134639-1513-4C7B-9786-DC3B3C3CCB7A}" dt="2024-08-15T18:31:38.140" v="60" actId="6549"/>
        <pc:sldMkLst>
          <pc:docMk/>
          <pc:sldMk cId="742355993" sldId="1019"/>
        </pc:sldMkLst>
        <pc:spChg chg="mod">
          <ac:chgData name="Terry Adamson" userId="601c0ee85f1901e4" providerId="LiveId" clId="{6F134639-1513-4C7B-9786-DC3B3C3CCB7A}" dt="2024-08-15T18:31:38.140" v="60" actId="6549"/>
          <ac:spMkLst>
            <pc:docMk/>
            <pc:sldMk cId="742355993" sldId="1019"/>
            <ac:spMk id="5" creationId="{D733EEBB-FAA6-4A3A-8C38-828162C903DB}"/>
          </ac:spMkLst>
        </pc:spChg>
      </pc:sldChg>
      <pc:sldChg chg="modSp modAnim">
        <pc:chgData name="Terry Adamson" userId="601c0ee85f1901e4" providerId="LiveId" clId="{6F134639-1513-4C7B-9786-DC3B3C3CCB7A}" dt="2024-08-15T18:33:10.762" v="97" actId="6549"/>
        <pc:sldMkLst>
          <pc:docMk/>
          <pc:sldMk cId="40490901" sldId="1020"/>
        </pc:sldMkLst>
        <pc:spChg chg="mod">
          <ac:chgData name="Terry Adamson" userId="601c0ee85f1901e4" providerId="LiveId" clId="{6F134639-1513-4C7B-9786-DC3B3C3CCB7A}" dt="2024-08-15T18:33:10.762" v="97" actId="6549"/>
          <ac:spMkLst>
            <pc:docMk/>
            <pc:sldMk cId="40490901" sldId="1020"/>
            <ac:spMk id="7" creationId="{A0AD2B86-798A-4E7D-86EE-49F7FFC394B5}"/>
          </ac:spMkLst>
        </pc:spChg>
      </pc:sldChg>
      <pc:sldChg chg="delSp modSp mod delAnim modAnim">
        <pc:chgData name="Terry Adamson" userId="601c0ee85f1901e4" providerId="LiveId" clId="{6F134639-1513-4C7B-9786-DC3B3C3CCB7A}" dt="2024-08-15T18:32:32.439" v="83" actId="6549"/>
        <pc:sldMkLst>
          <pc:docMk/>
          <pc:sldMk cId="148459554" sldId="1021"/>
        </pc:sldMkLst>
        <pc:spChg chg="mod">
          <ac:chgData name="Terry Adamson" userId="601c0ee85f1901e4" providerId="LiveId" clId="{6F134639-1513-4C7B-9786-DC3B3C3CCB7A}" dt="2024-08-15T18:32:32.439" v="83" actId="6549"/>
          <ac:spMkLst>
            <pc:docMk/>
            <pc:sldMk cId="148459554" sldId="1021"/>
            <ac:spMk id="5" creationId="{7A0C2357-CAC3-4660-92F2-4203E8032D5A}"/>
          </ac:spMkLst>
        </pc:spChg>
        <pc:spChg chg="del">
          <ac:chgData name="Terry Adamson" userId="601c0ee85f1901e4" providerId="LiveId" clId="{6F134639-1513-4C7B-9786-DC3B3C3CCB7A}" dt="2024-08-15T18:32:26.178" v="81" actId="478"/>
          <ac:spMkLst>
            <pc:docMk/>
            <pc:sldMk cId="148459554" sldId="1021"/>
            <ac:spMk id="7" creationId="{0B1526CE-8428-7482-AA03-E1FE510999C9}"/>
          </ac:spMkLst>
        </pc:spChg>
        <pc:spChg chg="del">
          <ac:chgData name="Terry Adamson" userId="601c0ee85f1901e4" providerId="LiveId" clId="{6F134639-1513-4C7B-9786-DC3B3C3CCB7A}" dt="2024-08-15T18:32:18.335" v="79" actId="478"/>
          <ac:spMkLst>
            <pc:docMk/>
            <pc:sldMk cId="148459554" sldId="1021"/>
            <ac:spMk id="11" creationId="{0AD11F44-5D13-0355-A8D1-2F5C77C63FEC}"/>
          </ac:spMkLst>
        </pc:spChg>
        <pc:spChg chg="del">
          <ac:chgData name="Terry Adamson" userId="601c0ee85f1901e4" providerId="LiveId" clId="{6F134639-1513-4C7B-9786-DC3B3C3CCB7A}" dt="2024-08-15T18:32:21.114" v="80" actId="478"/>
          <ac:spMkLst>
            <pc:docMk/>
            <pc:sldMk cId="148459554" sldId="1021"/>
            <ac:spMk id="12" creationId="{D82848B0-A3A6-F085-7180-DE2E3E51B705}"/>
          </ac:spMkLst>
        </pc:spChg>
        <pc:spChg chg="del">
          <ac:chgData name="Terry Adamson" userId="601c0ee85f1901e4" providerId="LiveId" clId="{6F134639-1513-4C7B-9786-DC3B3C3CCB7A}" dt="2024-08-15T18:32:27.831" v="82" actId="478"/>
          <ac:spMkLst>
            <pc:docMk/>
            <pc:sldMk cId="148459554" sldId="1021"/>
            <ac:spMk id="13" creationId="{98389278-EC14-0971-A111-736653192B2F}"/>
          </ac:spMkLst>
        </pc:spChg>
        <pc:picChg chg="del">
          <ac:chgData name="Terry Adamson" userId="601c0ee85f1901e4" providerId="LiveId" clId="{6F134639-1513-4C7B-9786-DC3B3C3CCB7A}" dt="2024-08-15T18:32:12.048" v="78" actId="478"/>
          <ac:picMkLst>
            <pc:docMk/>
            <pc:sldMk cId="148459554" sldId="1021"/>
            <ac:picMk id="9" creationId="{F31FECEC-075D-C1D8-CF9E-E7C54E2ADDF2}"/>
          </ac:picMkLst>
        </pc:picChg>
      </pc:sldChg>
    </pc:docChg>
  </pc:docChgLst>
  <pc:docChgLst>
    <pc:chgData name="Terry Adamson" userId="601c0ee85f1901e4" providerId="LiveId" clId="{ABA96763-30A1-4DF4-8B94-1162669AFC00}"/>
    <pc:docChg chg="modSld">
      <pc:chgData name="Terry Adamson" userId="601c0ee85f1901e4" providerId="LiveId" clId="{ABA96763-30A1-4DF4-8B94-1162669AFC00}" dt="2024-09-10T21:28:16.150" v="123" actId="20577"/>
      <pc:docMkLst>
        <pc:docMk/>
      </pc:docMkLst>
      <pc:sldChg chg="modSp modAnim">
        <pc:chgData name="Terry Adamson" userId="601c0ee85f1901e4" providerId="LiveId" clId="{ABA96763-30A1-4DF4-8B94-1162669AFC00}" dt="2024-09-10T21:28:16.150" v="123" actId="20577"/>
        <pc:sldMkLst>
          <pc:docMk/>
          <pc:sldMk cId="3971281393" sldId="1013"/>
        </pc:sldMkLst>
        <pc:spChg chg="mod">
          <ac:chgData name="Terry Adamson" userId="601c0ee85f1901e4" providerId="LiveId" clId="{ABA96763-30A1-4DF4-8B94-1162669AFC00}" dt="2024-09-10T21:28:16.150" v="123" actId="20577"/>
          <ac:spMkLst>
            <pc:docMk/>
            <pc:sldMk cId="3971281393" sldId="1013"/>
            <ac:spMk id="3" creationId="{46FF44DE-19AC-47AB-8C4D-77B758A2AC15}"/>
          </ac:spMkLst>
        </pc:spChg>
      </pc:sldChg>
    </pc:docChg>
  </pc:docChgLst>
  <pc:docChgLst>
    <pc:chgData name="Terry Adamson" userId="601c0ee85f1901e4" providerId="LiveId" clId="{EAC64012-69AB-450F-B445-83760272B632}"/>
    <pc:docChg chg="custSel delSld modSld">
      <pc:chgData name="Terry Adamson" userId="601c0ee85f1901e4" providerId="LiveId" clId="{EAC64012-69AB-450F-B445-83760272B632}" dt="2024-09-26T20:04:05.275" v="299" actId="2696"/>
      <pc:docMkLst>
        <pc:docMk/>
      </pc:docMkLst>
      <pc:sldChg chg="del">
        <pc:chgData name="Terry Adamson" userId="601c0ee85f1901e4" providerId="LiveId" clId="{EAC64012-69AB-450F-B445-83760272B632}" dt="2024-09-26T20:03:54.157" v="295" actId="2696"/>
        <pc:sldMkLst>
          <pc:docMk/>
          <pc:sldMk cId="1625937385" sldId="1003"/>
        </pc:sldMkLst>
      </pc:sldChg>
      <pc:sldChg chg="del">
        <pc:chgData name="Terry Adamson" userId="601c0ee85f1901e4" providerId="LiveId" clId="{EAC64012-69AB-450F-B445-83760272B632}" dt="2024-09-26T20:03:28.865" v="290" actId="2696"/>
        <pc:sldMkLst>
          <pc:docMk/>
          <pc:sldMk cId="2893661604" sldId="1005"/>
        </pc:sldMkLst>
      </pc:sldChg>
      <pc:sldChg chg="del">
        <pc:chgData name="Terry Adamson" userId="601c0ee85f1901e4" providerId="LiveId" clId="{EAC64012-69AB-450F-B445-83760272B632}" dt="2024-09-26T20:03:57.242" v="296" actId="2696"/>
        <pc:sldMkLst>
          <pc:docMk/>
          <pc:sldMk cId="2267095191" sldId="1006"/>
        </pc:sldMkLst>
      </pc:sldChg>
      <pc:sldChg chg="del">
        <pc:chgData name="Terry Adamson" userId="601c0ee85f1901e4" providerId="LiveId" clId="{EAC64012-69AB-450F-B445-83760272B632}" dt="2024-09-26T20:03:42.100" v="293" actId="2696"/>
        <pc:sldMkLst>
          <pc:docMk/>
          <pc:sldMk cId="2193202766" sldId="1009"/>
        </pc:sldMkLst>
      </pc:sldChg>
      <pc:sldChg chg="del">
        <pc:chgData name="Terry Adamson" userId="601c0ee85f1901e4" providerId="LiveId" clId="{EAC64012-69AB-450F-B445-83760272B632}" dt="2024-09-26T20:04:00.189" v="297" actId="2696"/>
        <pc:sldMkLst>
          <pc:docMk/>
          <pc:sldMk cId="2228285480" sldId="1011"/>
        </pc:sldMkLst>
      </pc:sldChg>
      <pc:sldChg chg="del">
        <pc:chgData name="Terry Adamson" userId="601c0ee85f1901e4" providerId="LiveId" clId="{EAC64012-69AB-450F-B445-83760272B632}" dt="2024-09-26T20:03:44.655" v="294" actId="2696"/>
        <pc:sldMkLst>
          <pc:docMk/>
          <pc:sldMk cId="2032206929" sldId="1012"/>
        </pc:sldMkLst>
      </pc:sldChg>
      <pc:sldChg chg="modSp mod modAnim">
        <pc:chgData name="Terry Adamson" userId="601c0ee85f1901e4" providerId="LiveId" clId="{EAC64012-69AB-450F-B445-83760272B632}" dt="2024-09-26T20:03:02.730" v="288" actId="27636"/>
        <pc:sldMkLst>
          <pc:docMk/>
          <pc:sldMk cId="3971281393" sldId="1013"/>
        </pc:sldMkLst>
        <pc:spChg chg="mod">
          <ac:chgData name="Terry Adamson" userId="601c0ee85f1901e4" providerId="LiveId" clId="{EAC64012-69AB-450F-B445-83760272B632}" dt="2024-09-26T20:03:02.730" v="288" actId="27636"/>
          <ac:spMkLst>
            <pc:docMk/>
            <pc:sldMk cId="3971281393" sldId="1013"/>
            <ac:spMk id="3" creationId="{46FF44DE-19AC-47AB-8C4D-77B758A2AC15}"/>
          </ac:spMkLst>
        </pc:spChg>
      </pc:sldChg>
      <pc:sldChg chg="del">
        <pc:chgData name="Terry Adamson" userId="601c0ee85f1901e4" providerId="LiveId" clId="{EAC64012-69AB-450F-B445-83760272B632}" dt="2024-09-26T20:03:39.235" v="292" actId="2696"/>
        <pc:sldMkLst>
          <pc:docMk/>
          <pc:sldMk cId="1498287341" sldId="1014"/>
        </pc:sldMkLst>
      </pc:sldChg>
      <pc:sldChg chg="del">
        <pc:chgData name="Terry Adamson" userId="601c0ee85f1901e4" providerId="LiveId" clId="{EAC64012-69AB-450F-B445-83760272B632}" dt="2024-09-26T20:03:21.545" v="289" actId="2696"/>
        <pc:sldMkLst>
          <pc:docMk/>
          <pc:sldMk cId="1988929833" sldId="1015"/>
        </pc:sldMkLst>
      </pc:sldChg>
      <pc:sldChg chg="del">
        <pc:chgData name="Terry Adamson" userId="601c0ee85f1901e4" providerId="LiveId" clId="{EAC64012-69AB-450F-B445-83760272B632}" dt="2024-09-26T20:04:02.735" v="298" actId="2696"/>
        <pc:sldMkLst>
          <pc:docMk/>
          <pc:sldMk cId="1675290040" sldId="1016"/>
        </pc:sldMkLst>
      </pc:sldChg>
      <pc:sldChg chg="del">
        <pc:chgData name="Terry Adamson" userId="601c0ee85f1901e4" providerId="LiveId" clId="{EAC64012-69AB-450F-B445-83760272B632}" dt="2024-09-26T20:04:05.275" v="299" actId="2696"/>
        <pc:sldMkLst>
          <pc:docMk/>
          <pc:sldMk cId="1799054790" sldId="1017"/>
        </pc:sldMkLst>
      </pc:sldChg>
      <pc:sldChg chg="del">
        <pc:chgData name="Terry Adamson" userId="601c0ee85f1901e4" providerId="LiveId" clId="{EAC64012-69AB-450F-B445-83760272B632}" dt="2024-09-26T20:03:35.267" v="291" actId="2696"/>
        <pc:sldMkLst>
          <pc:docMk/>
          <pc:sldMk cId="148459554" sldId="10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41E3-A8D8-4A8F-BF5A-7246A2B3E239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3AF2-A978-445C-B59A-78BAE28ED1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0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Pat. Mention booth and FC growth. Intro myself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3AF2-A978-445C-B59A-78BAE28ED12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05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A3AF2-A978-445C-B59A-78BAE28ED12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1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3AF2-A978-445C-B59A-78BAE28ED12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99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3AF2-A978-445C-B59A-78BAE28ED12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62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9A3FD7-56FA-4BB4-84A0-53CCD6737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-370" y="6355080"/>
            <a:ext cx="12192369" cy="506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C2EB1-8223-40EA-BFC0-0A297BC85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31" y="1340860"/>
            <a:ext cx="11809649" cy="29949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5A17A-EC97-41CE-A878-F6E81005D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21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DAB1-E056-4F92-85FC-7684CE65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CEF0-7948-4935-BB5D-7CA2FFCA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98FA-BD89-411A-BAD7-7516E829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9D8EC1-18B7-49A8-92CE-9508A255C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0" y="-6466"/>
            <a:ext cx="12199620" cy="13473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48F314-66DF-47C2-9D2E-BCEA55BBA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079D41-8B60-4977-AED5-D95E9AFBC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DF896-F255-4855-AB4A-B9663E52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93420"/>
            <a:ext cx="4177665" cy="13639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2E71E-B88F-477B-9598-7C7FF98D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3421"/>
            <a:ext cx="6414452" cy="54711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DE0EA-4D26-45DB-B49E-2B03B0167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2057400"/>
            <a:ext cx="4177665" cy="41071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EC45-1E5F-4FC6-B5EC-0AFDAF26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A2EFD-6C9E-4744-A26B-E160E8F5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47017-799E-4888-B42F-6DD5C11A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E611FE-E729-4CC2-AFAF-68C3F6D7D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98" b="-1"/>
          <a:stretch/>
        </p:blipFill>
        <p:spPr>
          <a:xfrm>
            <a:off x="0" y="0"/>
            <a:ext cx="12199620" cy="4787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AB79DC-CB25-41B9-9AE7-6426AC5E2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85" y="6394133"/>
            <a:ext cx="845115" cy="4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D05616-1292-4CCC-B11F-03A3EA12C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51C6-D303-40C5-AC2E-650A1663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3420"/>
            <a:ext cx="4162425" cy="1120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1D1ED-1068-41C6-ABDA-F5F46EE1A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93421"/>
            <a:ext cx="6399212" cy="51676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CA3D0-A255-45DD-953F-7D85C6556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897380"/>
            <a:ext cx="4162425" cy="39716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D5E64-8FD2-4D7A-A3CA-C3582F1B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AA53A-79D6-43B6-92BA-F63BFF72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30FD5-0196-4E99-95E1-E7D5523D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A8A2AD-956F-43F1-BB68-FA74DAC6E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98" b="-1"/>
          <a:stretch/>
        </p:blipFill>
        <p:spPr>
          <a:xfrm>
            <a:off x="0" y="0"/>
            <a:ext cx="12199620" cy="4787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79F3C1F-D1EF-4628-BE8A-ADF1115574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85" y="6394133"/>
            <a:ext cx="845115" cy="4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4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ide Top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658347-ADEF-4C7E-BB09-09E9E8967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449E7-8D0A-4E3F-90A9-73D84354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9CA11-6A1C-48F5-A813-F854317F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AA33C-A72B-42C5-9B94-618E9649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E7A1508-ED10-4BF5-AFE1-6E0AAA3A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A074DB-3977-4E9B-A4D8-207DB9CE3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-370" y="-6466"/>
            <a:ext cx="12199990" cy="134732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FEFCD06-9334-4431-AA59-2D47BBC7F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ft Bar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41E-20CE-4BCD-86B6-6DFEA13D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36" y="478760"/>
            <a:ext cx="10377382" cy="1211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D89A-69DE-4526-8C88-B8290B40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806" y="1825625"/>
            <a:ext cx="1000777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232F-238D-462F-9274-EBB4EB56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806" y="6356350"/>
            <a:ext cx="2743200" cy="365125"/>
          </a:xfrm>
        </p:spPr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5965-EE7D-4118-8651-C4397A7D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0127" y="6356350"/>
            <a:ext cx="41148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D66E6-F7AF-4767-8BB5-03F8CE69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380" y="6356350"/>
            <a:ext cx="2743200" cy="365125"/>
          </a:xfrm>
        </p:spPr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6467E3-5343-477D-8225-B06EC312767D}"/>
              </a:ext>
            </a:extLst>
          </p:cNvPr>
          <p:cNvGrpSpPr/>
          <p:nvPr userDrawn="1"/>
        </p:nvGrpSpPr>
        <p:grpSpPr>
          <a:xfrm>
            <a:off x="-14286" y="-5713"/>
            <a:ext cx="1593501" cy="6865618"/>
            <a:chOff x="-14286" y="-5713"/>
            <a:chExt cx="1593501" cy="6865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91CDFA7-E882-40D7-AA4B-CC8D11A406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28" t="18" r="213"/>
            <a:stretch/>
          </p:blipFill>
          <p:spPr>
            <a:xfrm rot="5400000">
              <a:off x="-2650805" y="2630806"/>
              <a:ext cx="6865618" cy="159258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9E40A8-F94A-4AF7-97F6-3423832F0320}"/>
                </a:ext>
              </a:extLst>
            </p:cNvPr>
            <p:cNvSpPr/>
            <p:nvPr userDrawn="1"/>
          </p:nvSpPr>
          <p:spPr>
            <a:xfrm>
              <a:off x="1533496" y="708720"/>
              <a:ext cx="45719" cy="93286"/>
            </a:xfrm>
            <a:prstGeom prst="rect">
              <a:avLst/>
            </a:prstGeom>
            <a:solidFill>
              <a:srgbClr val="A91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aphic 8">
            <a:extLst>
              <a:ext uri="{FF2B5EF4-FFF2-40B4-BE49-F238E27FC236}">
                <a16:creationId xmlns:a16="http://schemas.microsoft.com/office/drawing/2014/main" id="{A480054E-0C6D-4A48-A020-C1CB1B48B73F}"/>
              </a:ext>
            </a:extLst>
          </p:cNvPr>
          <p:cNvGrpSpPr/>
          <p:nvPr userDrawn="1"/>
        </p:nvGrpSpPr>
        <p:grpSpPr>
          <a:xfrm>
            <a:off x="55703" y="-1805"/>
            <a:ext cx="1425607" cy="801906"/>
            <a:chOff x="1048206" y="27432"/>
            <a:chExt cx="1854555" cy="104319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86F7A9-DE92-4A96-BE15-35C0C2ADD07B}"/>
                </a:ext>
              </a:extLst>
            </p:cNvPr>
            <p:cNvSpPr/>
            <p:nvPr/>
          </p:nvSpPr>
          <p:spPr>
            <a:xfrm>
              <a:off x="1048206" y="27432"/>
              <a:ext cx="1854555" cy="1043190"/>
            </a:xfrm>
            <a:custGeom>
              <a:avLst/>
              <a:gdLst>
                <a:gd name="connsiteX0" fmla="*/ 360 w 1854555"/>
                <a:gd name="connsiteY0" fmla="*/ 225 h 1043190"/>
                <a:gd name="connsiteX1" fmla="*/ 1854915 w 1854555"/>
                <a:gd name="connsiteY1" fmla="*/ 225 h 1043190"/>
                <a:gd name="connsiteX2" fmla="*/ 1854915 w 1854555"/>
                <a:gd name="connsiteY2" fmla="*/ 1043416 h 1043190"/>
                <a:gd name="connsiteX3" fmla="*/ 360 w 1854555"/>
                <a:gd name="connsiteY3" fmla="*/ 1043416 h 10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555" h="1043190">
                  <a:moveTo>
                    <a:pt x="360" y="225"/>
                  </a:moveTo>
                  <a:lnTo>
                    <a:pt x="1854915" y="225"/>
                  </a:lnTo>
                  <a:lnTo>
                    <a:pt x="1854915" y="1043416"/>
                  </a:lnTo>
                  <a:lnTo>
                    <a:pt x="360" y="1043416"/>
                  </a:lnTo>
                  <a:close/>
                </a:path>
              </a:pathLst>
            </a:custGeom>
            <a:noFill/>
            <a:ln w="1594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ED43E94A-B382-4336-A64C-1B5966A56C57}"/>
                </a:ext>
              </a:extLst>
            </p:cNvPr>
            <p:cNvGrpSpPr/>
            <p:nvPr/>
          </p:nvGrpSpPr>
          <p:grpSpPr>
            <a:xfrm>
              <a:off x="1101522" y="148790"/>
              <a:ext cx="1747930" cy="800477"/>
              <a:chOff x="1101522" y="148790"/>
              <a:chExt cx="1747930" cy="800477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D20696F-3074-4B46-AE59-90857B4EB448}"/>
                  </a:ext>
                </a:extLst>
              </p:cNvPr>
              <p:cNvSpPr/>
              <p:nvPr/>
            </p:nvSpPr>
            <p:spPr>
              <a:xfrm>
                <a:off x="1992310" y="489495"/>
                <a:ext cx="47525" cy="74372"/>
              </a:xfrm>
              <a:custGeom>
                <a:avLst/>
                <a:gdLst>
                  <a:gd name="connsiteX0" fmla="*/ 12278 w 47525"/>
                  <a:gd name="connsiteY0" fmla="*/ 10653 h 74372"/>
                  <a:gd name="connsiteX1" fmla="*/ 12278 w 47525"/>
                  <a:gd name="connsiteY1" fmla="*/ 33317 h 74372"/>
                  <a:gd name="connsiteX2" fmla="*/ 43198 w 47525"/>
                  <a:gd name="connsiteY2" fmla="*/ 33317 h 74372"/>
                  <a:gd name="connsiteX3" fmla="*/ 43198 w 47525"/>
                  <a:gd name="connsiteY3" fmla="*/ 43450 h 74372"/>
                  <a:gd name="connsiteX4" fmla="*/ 12278 w 47525"/>
                  <a:gd name="connsiteY4" fmla="*/ 43450 h 74372"/>
                  <a:gd name="connsiteX5" fmla="*/ 12278 w 47525"/>
                  <a:gd name="connsiteY5" fmla="*/ 74892 h 74372"/>
                  <a:gd name="connsiteX6" fmla="*/ 1001 w 47525"/>
                  <a:gd name="connsiteY6" fmla="*/ 74892 h 74372"/>
                  <a:gd name="connsiteX7" fmla="*/ 1001 w 47525"/>
                  <a:gd name="connsiteY7" fmla="*/ 520 h 74372"/>
                  <a:gd name="connsiteX8" fmla="*/ 48526 w 47525"/>
                  <a:gd name="connsiteY8" fmla="*/ 520 h 74372"/>
                  <a:gd name="connsiteX9" fmla="*/ 48526 w 47525"/>
                  <a:gd name="connsiteY9" fmla="*/ 10653 h 74372"/>
                  <a:gd name="connsiteX10" fmla="*/ 12278 w 47525"/>
                  <a:gd name="connsiteY10" fmla="*/ 10653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525" h="74372">
                    <a:moveTo>
                      <a:pt x="12278" y="10653"/>
                    </a:moveTo>
                    <a:lnTo>
                      <a:pt x="12278" y="33317"/>
                    </a:lnTo>
                    <a:lnTo>
                      <a:pt x="43198" y="33317"/>
                    </a:lnTo>
                    <a:lnTo>
                      <a:pt x="43198" y="43450"/>
                    </a:lnTo>
                    <a:lnTo>
                      <a:pt x="12278" y="43450"/>
                    </a:lnTo>
                    <a:lnTo>
                      <a:pt x="12278" y="74892"/>
                    </a:lnTo>
                    <a:lnTo>
                      <a:pt x="1001" y="74892"/>
                    </a:lnTo>
                    <a:lnTo>
                      <a:pt x="1001" y="520"/>
                    </a:lnTo>
                    <a:lnTo>
                      <a:pt x="48526" y="520"/>
                    </a:lnTo>
                    <a:lnTo>
                      <a:pt x="48526" y="10653"/>
                    </a:lnTo>
                    <a:lnTo>
                      <a:pt x="12278" y="10653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D0680C-E427-4881-9B6D-7295AB448006}"/>
                  </a:ext>
                </a:extLst>
              </p:cNvPr>
              <p:cNvSpPr/>
              <p:nvPr/>
            </p:nvSpPr>
            <p:spPr>
              <a:xfrm>
                <a:off x="2065634" y="489495"/>
                <a:ext cx="47525" cy="74372"/>
              </a:xfrm>
              <a:custGeom>
                <a:avLst/>
                <a:gdLst>
                  <a:gd name="connsiteX0" fmla="*/ 1075 w 47525"/>
                  <a:gd name="connsiteY0" fmla="*/ 74885 h 74372"/>
                  <a:gd name="connsiteX1" fmla="*/ 1075 w 47525"/>
                  <a:gd name="connsiteY1" fmla="*/ 513 h 74372"/>
                  <a:gd name="connsiteX2" fmla="*/ 48600 w 47525"/>
                  <a:gd name="connsiteY2" fmla="*/ 513 h 74372"/>
                  <a:gd name="connsiteX3" fmla="*/ 48600 w 47525"/>
                  <a:gd name="connsiteY3" fmla="*/ 10646 h 74372"/>
                  <a:gd name="connsiteX4" fmla="*/ 12352 w 47525"/>
                  <a:gd name="connsiteY4" fmla="*/ 10646 h 74372"/>
                  <a:gd name="connsiteX5" fmla="*/ 12352 w 47525"/>
                  <a:gd name="connsiteY5" fmla="*/ 32367 h 74372"/>
                  <a:gd name="connsiteX6" fmla="*/ 43273 w 47525"/>
                  <a:gd name="connsiteY6" fmla="*/ 32367 h 74372"/>
                  <a:gd name="connsiteX7" fmla="*/ 43273 w 47525"/>
                  <a:gd name="connsiteY7" fmla="*/ 42399 h 74372"/>
                  <a:gd name="connsiteX8" fmla="*/ 12352 w 47525"/>
                  <a:gd name="connsiteY8" fmla="*/ 42399 h 74372"/>
                  <a:gd name="connsiteX9" fmla="*/ 12352 w 47525"/>
                  <a:gd name="connsiteY9" fmla="*/ 64752 h 74372"/>
                  <a:gd name="connsiteX10" fmla="*/ 48600 w 47525"/>
                  <a:gd name="connsiteY10" fmla="*/ 64752 h 74372"/>
                  <a:gd name="connsiteX11" fmla="*/ 48600 w 47525"/>
                  <a:gd name="connsiteY11" fmla="*/ 74885 h 74372"/>
                  <a:gd name="connsiteX12" fmla="*/ 1075 w 47525"/>
                  <a:gd name="connsiteY12" fmla="*/ 74885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25" h="74372">
                    <a:moveTo>
                      <a:pt x="1075" y="74885"/>
                    </a:moveTo>
                    <a:lnTo>
                      <a:pt x="1075" y="513"/>
                    </a:lnTo>
                    <a:lnTo>
                      <a:pt x="48600" y="513"/>
                    </a:lnTo>
                    <a:lnTo>
                      <a:pt x="48600" y="10646"/>
                    </a:lnTo>
                    <a:lnTo>
                      <a:pt x="12352" y="10646"/>
                    </a:lnTo>
                    <a:lnTo>
                      <a:pt x="12352" y="32367"/>
                    </a:lnTo>
                    <a:lnTo>
                      <a:pt x="43273" y="32367"/>
                    </a:lnTo>
                    <a:lnTo>
                      <a:pt x="43273" y="42399"/>
                    </a:lnTo>
                    <a:lnTo>
                      <a:pt x="12352" y="42399"/>
                    </a:lnTo>
                    <a:lnTo>
                      <a:pt x="12352" y="64752"/>
                    </a:lnTo>
                    <a:lnTo>
                      <a:pt x="48600" y="64752"/>
                    </a:lnTo>
                    <a:lnTo>
                      <a:pt x="48600" y="74885"/>
                    </a:lnTo>
                    <a:lnTo>
                      <a:pt x="1075" y="74885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5103BAC-036E-4F7E-860A-97453514A929}"/>
                  </a:ext>
                </a:extLst>
              </p:cNvPr>
              <p:cNvSpPr/>
              <p:nvPr/>
            </p:nvSpPr>
            <p:spPr>
              <a:xfrm>
                <a:off x="2140849" y="489495"/>
                <a:ext cx="55982" cy="74372"/>
              </a:xfrm>
              <a:custGeom>
                <a:avLst/>
                <a:gdLst>
                  <a:gd name="connsiteX0" fmla="*/ 46802 w 55982"/>
                  <a:gd name="connsiteY0" fmla="*/ 74885 h 74372"/>
                  <a:gd name="connsiteX1" fmla="*/ 12430 w 55982"/>
                  <a:gd name="connsiteY1" fmla="*/ 22555 h 74372"/>
                  <a:gd name="connsiteX2" fmla="*/ 12430 w 55982"/>
                  <a:gd name="connsiteY2" fmla="*/ 74885 h 74372"/>
                  <a:gd name="connsiteX3" fmla="*/ 1162 w 55982"/>
                  <a:gd name="connsiteY3" fmla="*/ 74885 h 74372"/>
                  <a:gd name="connsiteX4" fmla="*/ 1162 w 55982"/>
                  <a:gd name="connsiteY4" fmla="*/ 513 h 74372"/>
                  <a:gd name="connsiteX5" fmla="*/ 11496 w 55982"/>
                  <a:gd name="connsiteY5" fmla="*/ 513 h 74372"/>
                  <a:gd name="connsiteX6" fmla="*/ 45859 w 55982"/>
                  <a:gd name="connsiteY6" fmla="*/ 52743 h 74372"/>
                  <a:gd name="connsiteX7" fmla="*/ 45859 w 55982"/>
                  <a:gd name="connsiteY7" fmla="*/ 513 h 74372"/>
                  <a:gd name="connsiteX8" fmla="*/ 57145 w 55982"/>
                  <a:gd name="connsiteY8" fmla="*/ 513 h 74372"/>
                  <a:gd name="connsiteX9" fmla="*/ 57145 w 55982"/>
                  <a:gd name="connsiteY9" fmla="*/ 74885 h 74372"/>
                  <a:gd name="connsiteX10" fmla="*/ 46802 w 55982"/>
                  <a:gd name="connsiteY10" fmla="*/ 74885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82" h="74372">
                    <a:moveTo>
                      <a:pt x="46802" y="74885"/>
                    </a:moveTo>
                    <a:lnTo>
                      <a:pt x="12430" y="22555"/>
                    </a:lnTo>
                    <a:lnTo>
                      <a:pt x="12430" y="74885"/>
                    </a:lnTo>
                    <a:lnTo>
                      <a:pt x="1162" y="74885"/>
                    </a:lnTo>
                    <a:lnTo>
                      <a:pt x="1162" y="513"/>
                    </a:lnTo>
                    <a:lnTo>
                      <a:pt x="11496" y="513"/>
                    </a:lnTo>
                    <a:lnTo>
                      <a:pt x="45859" y="52743"/>
                    </a:lnTo>
                    <a:lnTo>
                      <a:pt x="45859" y="513"/>
                    </a:lnTo>
                    <a:lnTo>
                      <a:pt x="57145" y="513"/>
                    </a:lnTo>
                    <a:lnTo>
                      <a:pt x="57145" y="74885"/>
                    </a:lnTo>
                    <a:lnTo>
                      <a:pt x="46802" y="74885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50BBC9F-8824-4BFD-8F2A-E17115296A0F}"/>
                  </a:ext>
                </a:extLst>
              </p:cNvPr>
              <p:cNvSpPr/>
              <p:nvPr/>
            </p:nvSpPr>
            <p:spPr>
              <a:xfrm>
                <a:off x="2228475" y="489495"/>
                <a:ext cx="47525" cy="74372"/>
              </a:xfrm>
              <a:custGeom>
                <a:avLst/>
                <a:gdLst>
                  <a:gd name="connsiteX0" fmla="*/ 1244 w 47525"/>
                  <a:gd name="connsiteY0" fmla="*/ 74885 h 74372"/>
                  <a:gd name="connsiteX1" fmla="*/ 1244 w 47525"/>
                  <a:gd name="connsiteY1" fmla="*/ 513 h 74372"/>
                  <a:gd name="connsiteX2" fmla="*/ 48769 w 47525"/>
                  <a:gd name="connsiteY2" fmla="*/ 513 h 74372"/>
                  <a:gd name="connsiteX3" fmla="*/ 48769 w 47525"/>
                  <a:gd name="connsiteY3" fmla="*/ 10646 h 74372"/>
                  <a:gd name="connsiteX4" fmla="*/ 12521 w 47525"/>
                  <a:gd name="connsiteY4" fmla="*/ 10646 h 74372"/>
                  <a:gd name="connsiteX5" fmla="*/ 12521 w 47525"/>
                  <a:gd name="connsiteY5" fmla="*/ 32367 h 74372"/>
                  <a:gd name="connsiteX6" fmla="*/ 43433 w 47525"/>
                  <a:gd name="connsiteY6" fmla="*/ 32367 h 74372"/>
                  <a:gd name="connsiteX7" fmla="*/ 43433 w 47525"/>
                  <a:gd name="connsiteY7" fmla="*/ 42399 h 74372"/>
                  <a:gd name="connsiteX8" fmla="*/ 12521 w 47525"/>
                  <a:gd name="connsiteY8" fmla="*/ 42399 h 74372"/>
                  <a:gd name="connsiteX9" fmla="*/ 12521 w 47525"/>
                  <a:gd name="connsiteY9" fmla="*/ 64752 h 74372"/>
                  <a:gd name="connsiteX10" fmla="*/ 48769 w 47525"/>
                  <a:gd name="connsiteY10" fmla="*/ 64752 h 74372"/>
                  <a:gd name="connsiteX11" fmla="*/ 48769 w 47525"/>
                  <a:gd name="connsiteY11" fmla="*/ 74885 h 74372"/>
                  <a:gd name="connsiteX12" fmla="*/ 1244 w 47525"/>
                  <a:gd name="connsiteY12" fmla="*/ 74885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25" h="74372">
                    <a:moveTo>
                      <a:pt x="1244" y="74885"/>
                    </a:moveTo>
                    <a:lnTo>
                      <a:pt x="1244" y="513"/>
                    </a:lnTo>
                    <a:lnTo>
                      <a:pt x="48769" y="513"/>
                    </a:lnTo>
                    <a:lnTo>
                      <a:pt x="48769" y="10646"/>
                    </a:lnTo>
                    <a:lnTo>
                      <a:pt x="12521" y="10646"/>
                    </a:lnTo>
                    <a:lnTo>
                      <a:pt x="12521" y="32367"/>
                    </a:lnTo>
                    <a:lnTo>
                      <a:pt x="43433" y="32367"/>
                    </a:lnTo>
                    <a:lnTo>
                      <a:pt x="43433" y="42399"/>
                    </a:lnTo>
                    <a:lnTo>
                      <a:pt x="12521" y="42399"/>
                    </a:lnTo>
                    <a:lnTo>
                      <a:pt x="12521" y="64752"/>
                    </a:lnTo>
                    <a:lnTo>
                      <a:pt x="48769" y="64752"/>
                    </a:lnTo>
                    <a:lnTo>
                      <a:pt x="48769" y="74885"/>
                    </a:lnTo>
                    <a:lnTo>
                      <a:pt x="1244" y="74885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41B8A0F-AD95-435E-9848-1082C83F5DD3}"/>
                  </a:ext>
                </a:extLst>
              </p:cNvPr>
              <p:cNvSpPr/>
              <p:nvPr/>
            </p:nvSpPr>
            <p:spPr>
              <a:xfrm>
                <a:off x="2297101" y="488868"/>
                <a:ext cx="53062" cy="75617"/>
              </a:xfrm>
              <a:custGeom>
                <a:avLst/>
                <a:gdLst>
                  <a:gd name="connsiteX0" fmla="*/ 52400 w 53062"/>
                  <a:gd name="connsiteY0" fmla="*/ 63500 h 75617"/>
                  <a:gd name="connsiteX1" fmla="*/ 46871 w 53062"/>
                  <a:gd name="connsiteY1" fmla="*/ 70392 h 75617"/>
                  <a:gd name="connsiteX2" fmla="*/ 38404 w 53062"/>
                  <a:gd name="connsiteY2" fmla="*/ 74676 h 75617"/>
                  <a:gd name="connsiteX3" fmla="*/ 27649 w 53062"/>
                  <a:gd name="connsiteY3" fmla="*/ 76132 h 75617"/>
                  <a:gd name="connsiteX4" fmla="*/ 12921 w 53062"/>
                  <a:gd name="connsiteY4" fmla="*/ 73944 h 75617"/>
                  <a:gd name="connsiteX5" fmla="*/ 1323 w 53062"/>
                  <a:gd name="connsiteY5" fmla="*/ 66319 h 75617"/>
                  <a:gd name="connsiteX6" fmla="*/ 8847 w 53062"/>
                  <a:gd name="connsiteY6" fmla="*/ 58905 h 75617"/>
                  <a:gd name="connsiteX7" fmla="*/ 17516 w 53062"/>
                  <a:gd name="connsiteY7" fmla="*/ 64488 h 75617"/>
                  <a:gd name="connsiteX8" fmla="*/ 27850 w 53062"/>
                  <a:gd name="connsiteY8" fmla="*/ 66008 h 75617"/>
                  <a:gd name="connsiteX9" fmla="*/ 39191 w 53062"/>
                  <a:gd name="connsiteY9" fmla="*/ 63033 h 75617"/>
                  <a:gd name="connsiteX10" fmla="*/ 43210 w 53062"/>
                  <a:gd name="connsiteY10" fmla="*/ 54621 h 75617"/>
                  <a:gd name="connsiteX11" fmla="*/ 40290 w 53062"/>
                  <a:gd name="connsiteY11" fmla="*/ 46895 h 75617"/>
                  <a:gd name="connsiteX12" fmla="*/ 37150 w 53062"/>
                  <a:gd name="connsiteY12" fmla="*/ 44909 h 75617"/>
                  <a:gd name="connsiteX13" fmla="*/ 32134 w 53062"/>
                  <a:gd name="connsiteY13" fmla="*/ 43755 h 75617"/>
                  <a:gd name="connsiteX14" fmla="*/ 23365 w 53062"/>
                  <a:gd name="connsiteY14" fmla="*/ 42511 h 75617"/>
                  <a:gd name="connsiteX15" fmla="*/ 9259 w 53062"/>
                  <a:gd name="connsiteY15" fmla="*/ 36552 h 75617"/>
                  <a:gd name="connsiteX16" fmla="*/ 3822 w 53062"/>
                  <a:gd name="connsiteY16" fmla="*/ 22345 h 75617"/>
                  <a:gd name="connsiteX17" fmla="*/ 5561 w 53062"/>
                  <a:gd name="connsiteY17" fmla="*/ 13521 h 75617"/>
                  <a:gd name="connsiteX18" fmla="*/ 10467 w 53062"/>
                  <a:gd name="connsiteY18" fmla="*/ 6574 h 75617"/>
                  <a:gd name="connsiteX19" fmla="*/ 18248 w 53062"/>
                  <a:gd name="connsiteY19" fmla="*/ 2079 h 75617"/>
                  <a:gd name="connsiteX20" fmla="*/ 28692 w 53062"/>
                  <a:gd name="connsiteY20" fmla="*/ 514 h 75617"/>
                  <a:gd name="connsiteX21" fmla="*/ 41535 w 53062"/>
                  <a:gd name="connsiteY21" fmla="*/ 2491 h 75617"/>
                  <a:gd name="connsiteX22" fmla="*/ 51777 w 53062"/>
                  <a:gd name="connsiteY22" fmla="*/ 8972 h 75617"/>
                  <a:gd name="connsiteX23" fmla="*/ 44574 w 53062"/>
                  <a:gd name="connsiteY23" fmla="*/ 16075 h 75617"/>
                  <a:gd name="connsiteX24" fmla="*/ 37095 w 53062"/>
                  <a:gd name="connsiteY24" fmla="*/ 11535 h 75617"/>
                  <a:gd name="connsiteX25" fmla="*/ 28372 w 53062"/>
                  <a:gd name="connsiteY25" fmla="*/ 10336 h 75617"/>
                  <a:gd name="connsiteX26" fmla="*/ 18294 w 53062"/>
                  <a:gd name="connsiteY26" fmla="*/ 13622 h 75617"/>
                  <a:gd name="connsiteX27" fmla="*/ 14806 w 53062"/>
                  <a:gd name="connsiteY27" fmla="*/ 21924 h 75617"/>
                  <a:gd name="connsiteX28" fmla="*/ 15474 w 53062"/>
                  <a:gd name="connsiteY28" fmla="*/ 25741 h 75617"/>
                  <a:gd name="connsiteX29" fmla="*/ 17616 w 53062"/>
                  <a:gd name="connsiteY29" fmla="*/ 28817 h 75617"/>
                  <a:gd name="connsiteX30" fmla="*/ 25974 w 53062"/>
                  <a:gd name="connsiteY30" fmla="*/ 32268 h 75617"/>
                  <a:gd name="connsiteX31" fmla="*/ 34431 w 53062"/>
                  <a:gd name="connsiteY31" fmla="*/ 33522 h 75617"/>
                  <a:gd name="connsiteX32" fmla="*/ 42789 w 53062"/>
                  <a:gd name="connsiteY32" fmla="*/ 35655 h 75617"/>
                  <a:gd name="connsiteX33" fmla="*/ 48326 w 53062"/>
                  <a:gd name="connsiteY33" fmla="*/ 39060 h 75617"/>
                  <a:gd name="connsiteX34" fmla="*/ 52876 w 53062"/>
                  <a:gd name="connsiteY34" fmla="*/ 45632 h 75617"/>
                  <a:gd name="connsiteX35" fmla="*/ 54386 w 53062"/>
                  <a:gd name="connsiteY35" fmla="*/ 54310 h 75617"/>
                  <a:gd name="connsiteX36" fmla="*/ 52400 w 53062"/>
                  <a:gd name="connsiteY36" fmla="*/ 63500 h 7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3062" h="75617">
                    <a:moveTo>
                      <a:pt x="52400" y="63500"/>
                    </a:moveTo>
                    <a:cubicBezTo>
                      <a:pt x="51073" y="66218"/>
                      <a:pt x="49233" y="68507"/>
                      <a:pt x="46871" y="70392"/>
                    </a:cubicBezTo>
                    <a:cubicBezTo>
                      <a:pt x="44500" y="72269"/>
                      <a:pt x="41681" y="73697"/>
                      <a:pt x="38404" y="74676"/>
                    </a:cubicBezTo>
                    <a:cubicBezTo>
                      <a:pt x="35127" y="75656"/>
                      <a:pt x="31548" y="76132"/>
                      <a:pt x="27649" y="76132"/>
                    </a:cubicBezTo>
                    <a:cubicBezTo>
                      <a:pt x="22010" y="76132"/>
                      <a:pt x="17095" y="75408"/>
                      <a:pt x="12921" y="73944"/>
                    </a:cubicBezTo>
                    <a:cubicBezTo>
                      <a:pt x="8737" y="72479"/>
                      <a:pt x="4875" y="69944"/>
                      <a:pt x="1323" y="66319"/>
                    </a:cubicBezTo>
                    <a:lnTo>
                      <a:pt x="8847" y="58905"/>
                    </a:lnTo>
                    <a:cubicBezTo>
                      <a:pt x="11557" y="61614"/>
                      <a:pt x="14449" y="63481"/>
                      <a:pt x="17516" y="64488"/>
                    </a:cubicBezTo>
                    <a:cubicBezTo>
                      <a:pt x="20573" y="65504"/>
                      <a:pt x="24015" y="66008"/>
                      <a:pt x="27850" y="66008"/>
                    </a:cubicBezTo>
                    <a:cubicBezTo>
                      <a:pt x="32729" y="66008"/>
                      <a:pt x="36509" y="65019"/>
                      <a:pt x="39191" y="63033"/>
                    </a:cubicBezTo>
                    <a:cubicBezTo>
                      <a:pt x="41873" y="61047"/>
                      <a:pt x="43210" y="58246"/>
                      <a:pt x="43210" y="54621"/>
                    </a:cubicBezTo>
                    <a:cubicBezTo>
                      <a:pt x="43210" y="51206"/>
                      <a:pt x="42239" y="48634"/>
                      <a:pt x="40290" y="46895"/>
                    </a:cubicBezTo>
                    <a:cubicBezTo>
                      <a:pt x="39301" y="45980"/>
                      <a:pt x="38267" y="45330"/>
                      <a:pt x="37150" y="44909"/>
                    </a:cubicBezTo>
                    <a:cubicBezTo>
                      <a:pt x="36042" y="44488"/>
                      <a:pt x="34358" y="44103"/>
                      <a:pt x="32134" y="43755"/>
                    </a:cubicBezTo>
                    <a:lnTo>
                      <a:pt x="23365" y="42511"/>
                    </a:lnTo>
                    <a:cubicBezTo>
                      <a:pt x="17305" y="41668"/>
                      <a:pt x="12600" y="39682"/>
                      <a:pt x="9259" y="36552"/>
                    </a:cubicBezTo>
                    <a:cubicBezTo>
                      <a:pt x="5644" y="33147"/>
                      <a:pt x="3822" y="28405"/>
                      <a:pt x="3822" y="22345"/>
                    </a:cubicBezTo>
                    <a:cubicBezTo>
                      <a:pt x="3822" y="19142"/>
                      <a:pt x="4408" y="16203"/>
                      <a:pt x="5561" y="13521"/>
                    </a:cubicBezTo>
                    <a:cubicBezTo>
                      <a:pt x="6705" y="10839"/>
                      <a:pt x="8344" y="8523"/>
                      <a:pt x="10467" y="6574"/>
                    </a:cubicBezTo>
                    <a:cubicBezTo>
                      <a:pt x="12582" y="4624"/>
                      <a:pt x="15182" y="3123"/>
                      <a:pt x="18248" y="2079"/>
                    </a:cubicBezTo>
                    <a:cubicBezTo>
                      <a:pt x="21314" y="1036"/>
                      <a:pt x="24784" y="514"/>
                      <a:pt x="28692" y="514"/>
                    </a:cubicBezTo>
                    <a:cubicBezTo>
                      <a:pt x="33635" y="514"/>
                      <a:pt x="37919" y="1173"/>
                      <a:pt x="41535" y="2491"/>
                    </a:cubicBezTo>
                    <a:cubicBezTo>
                      <a:pt x="45159" y="3819"/>
                      <a:pt x="48574" y="5979"/>
                      <a:pt x="51777" y="8972"/>
                    </a:cubicBezTo>
                    <a:lnTo>
                      <a:pt x="44574" y="16075"/>
                    </a:lnTo>
                    <a:cubicBezTo>
                      <a:pt x="42276" y="13851"/>
                      <a:pt x="39777" y="12341"/>
                      <a:pt x="37095" y="11535"/>
                    </a:cubicBezTo>
                    <a:cubicBezTo>
                      <a:pt x="34413" y="10729"/>
                      <a:pt x="31511" y="10336"/>
                      <a:pt x="28372" y="10336"/>
                    </a:cubicBezTo>
                    <a:cubicBezTo>
                      <a:pt x="23987" y="10336"/>
                      <a:pt x="20628" y="11434"/>
                      <a:pt x="18294" y="13622"/>
                    </a:cubicBezTo>
                    <a:cubicBezTo>
                      <a:pt x="15969" y="15819"/>
                      <a:pt x="14806" y="18583"/>
                      <a:pt x="14806" y="21924"/>
                    </a:cubicBezTo>
                    <a:cubicBezTo>
                      <a:pt x="14806" y="23316"/>
                      <a:pt x="15026" y="24588"/>
                      <a:pt x="15474" y="25741"/>
                    </a:cubicBezTo>
                    <a:cubicBezTo>
                      <a:pt x="15932" y="26885"/>
                      <a:pt x="16646" y="27920"/>
                      <a:pt x="17616" y="28817"/>
                    </a:cubicBezTo>
                    <a:cubicBezTo>
                      <a:pt x="19566" y="30556"/>
                      <a:pt x="22358" y="31709"/>
                      <a:pt x="25974" y="32268"/>
                    </a:cubicBezTo>
                    <a:lnTo>
                      <a:pt x="34431" y="33522"/>
                    </a:lnTo>
                    <a:cubicBezTo>
                      <a:pt x="37919" y="34080"/>
                      <a:pt x="40702" y="34794"/>
                      <a:pt x="42789" y="35655"/>
                    </a:cubicBezTo>
                    <a:cubicBezTo>
                      <a:pt x="44885" y="36533"/>
                      <a:pt x="46725" y="37659"/>
                      <a:pt x="48326" y="39060"/>
                    </a:cubicBezTo>
                    <a:cubicBezTo>
                      <a:pt x="50340" y="40863"/>
                      <a:pt x="51860" y="43060"/>
                      <a:pt x="52876" y="45632"/>
                    </a:cubicBezTo>
                    <a:cubicBezTo>
                      <a:pt x="53883" y="48222"/>
                      <a:pt x="54386" y="51106"/>
                      <a:pt x="54386" y="54310"/>
                    </a:cubicBezTo>
                    <a:cubicBezTo>
                      <a:pt x="54386" y="57724"/>
                      <a:pt x="53727" y="60790"/>
                      <a:pt x="52400" y="63500"/>
                    </a:cubicBezTo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8F6F80F-A500-4A57-8B79-9595F23D266D}"/>
                  </a:ext>
                </a:extLst>
              </p:cNvPr>
              <p:cNvSpPr/>
              <p:nvPr/>
            </p:nvSpPr>
            <p:spPr>
              <a:xfrm>
                <a:off x="2370942" y="489495"/>
                <a:ext cx="52230" cy="74372"/>
              </a:xfrm>
              <a:custGeom>
                <a:avLst/>
                <a:gdLst>
                  <a:gd name="connsiteX0" fmla="*/ 33160 w 52230"/>
                  <a:gd name="connsiteY0" fmla="*/ 10653 h 74372"/>
                  <a:gd name="connsiteX1" fmla="*/ 33160 w 52230"/>
                  <a:gd name="connsiteY1" fmla="*/ 74892 h 74372"/>
                  <a:gd name="connsiteX2" fmla="*/ 21883 w 52230"/>
                  <a:gd name="connsiteY2" fmla="*/ 74892 h 74372"/>
                  <a:gd name="connsiteX3" fmla="*/ 21883 w 52230"/>
                  <a:gd name="connsiteY3" fmla="*/ 10653 h 74372"/>
                  <a:gd name="connsiteX4" fmla="*/ 1397 w 52230"/>
                  <a:gd name="connsiteY4" fmla="*/ 10653 h 74372"/>
                  <a:gd name="connsiteX5" fmla="*/ 1397 w 52230"/>
                  <a:gd name="connsiteY5" fmla="*/ 520 h 74372"/>
                  <a:gd name="connsiteX6" fmla="*/ 53627 w 52230"/>
                  <a:gd name="connsiteY6" fmla="*/ 520 h 74372"/>
                  <a:gd name="connsiteX7" fmla="*/ 53627 w 52230"/>
                  <a:gd name="connsiteY7" fmla="*/ 10653 h 74372"/>
                  <a:gd name="connsiteX8" fmla="*/ 33160 w 52230"/>
                  <a:gd name="connsiteY8" fmla="*/ 10653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30" h="74372">
                    <a:moveTo>
                      <a:pt x="33160" y="10653"/>
                    </a:moveTo>
                    <a:lnTo>
                      <a:pt x="33160" y="74892"/>
                    </a:lnTo>
                    <a:lnTo>
                      <a:pt x="21883" y="74892"/>
                    </a:lnTo>
                    <a:lnTo>
                      <a:pt x="21883" y="10653"/>
                    </a:lnTo>
                    <a:lnTo>
                      <a:pt x="1397" y="10653"/>
                    </a:lnTo>
                    <a:lnTo>
                      <a:pt x="1397" y="520"/>
                    </a:lnTo>
                    <a:lnTo>
                      <a:pt x="53627" y="520"/>
                    </a:lnTo>
                    <a:lnTo>
                      <a:pt x="53627" y="10653"/>
                    </a:lnTo>
                    <a:lnTo>
                      <a:pt x="33160" y="10653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78CADAA-A377-4EA4-A805-36C25EF113A8}"/>
                  </a:ext>
                </a:extLst>
              </p:cNvPr>
              <p:cNvSpPr/>
              <p:nvPr/>
            </p:nvSpPr>
            <p:spPr>
              <a:xfrm>
                <a:off x="2448245" y="489494"/>
                <a:ext cx="54216" cy="74372"/>
              </a:xfrm>
              <a:custGeom>
                <a:avLst/>
                <a:gdLst>
                  <a:gd name="connsiteX0" fmla="*/ 38614 w 54216"/>
                  <a:gd name="connsiteY0" fmla="*/ 13746 h 74372"/>
                  <a:gd name="connsiteX1" fmla="*/ 29470 w 54216"/>
                  <a:gd name="connsiteY1" fmla="*/ 10652 h 74372"/>
                  <a:gd name="connsiteX2" fmla="*/ 12765 w 54216"/>
                  <a:gd name="connsiteY2" fmla="*/ 10652 h 74372"/>
                  <a:gd name="connsiteX3" fmla="*/ 12765 w 54216"/>
                  <a:gd name="connsiteY3" fmla="*/ 34049 h 74372"/>
                  <a:gd name="connsiteX4" fmla="*/ 29470 w 54216"/>
                  <a:gd name="connsiteY4" fmla="*/ 34049 h 74372"/>
                  <a:gd name="connsiteX5" fmla="*/ 38614 w 54216"/>
                  <a:gd name="connsiteY5" fmla="*/ 31010 h 74372"/>
                  <a:gd name="connsiteX6" fmla="*/ 42111 w 54216"/>
                  <a:gd name="connsiteY6" fmla="*/ 22406 h 74372"/>
                  <a:gd name="connsiteX7" fmla="*/ 38614 w 54216"/>
                  <a:gd name="connsiteY7" fmla="*/ 13746 h 74372"/>
                  <a:gd name="connsiteX8" fmla="*/ 42532 w 54216"/>
                  <a:gd name="connsiteY8" fmla="*/ 74892 h 74372"/>
                  <a:gd name="connsiteX9" fmla="*/ 26861 w 54216"/>
                  <a:gd name="connsiteY9" fmla="*/ 43550 h 74372"/>
                  <a:gd name="connsiteX10" fmla="*/ 12765 w 54216"/>
                  <a:gd name="connsiteY10" fmla="*/ 43550 h 74372"/>
                  <a:gd name="connsiteX11" fmla="*/ 12765 w 54216"/>
                  <a:gd name="connsiteY11" fmla="*/ 74892 h 74372"/>
                  <a:gd name="connsiteX12" fmla="*/ 1479 w 54216"/>
                  <a:gd name="connsiteY12" fmla="*/ 74892 h 74372"/>
                  <a:gd name="connsiteX13" fmla="*/ 1479 w 54216"/>
                  <a:gd name="connsiteY13" fmla="*/ 519 h 74372"/>
                  <a:gd name="connsiteX14" fmla="*/ 30312 w 54216"/>
                  <a:gd name="connsiteY14" fmla="*/ 519 h 74372"/>
                  <a:gd name="connsiteX15" fmla="*/ 39869 w 54216"/>
                  <a:gd name="connsiteY15" fmla="*/ 2140 h 74372"/>
                  <a:gd name="connsiteX16" fmla="*/ 47127 w 54216"/>
                  <a:gd name="connsiteY16" fmla="*/ 6634 h 74372"/>
                  <a:gd name="connsiteX17" fmla="*/ 51768 w 54216"/>
                  <a:gd name="connsiteY17" fmla="*/ 13527 h 74372"/>
                  <a:gd name="connsiteX18" fmla="*/ 53388 w 54216"/>
                  <a:gd name="connsiteY18" fmla="*/ 22250 h 74372"/>
                  <a:gd name="connsiteX19" fmla="*/ 49104 w 54216"/>
                  <a:gd name="connsiteY19" fmla="*/ 35248 h 74372"/>
                  <a:gd name="connsiteX20" fmla="*/ 38560 w 54216"/>
                  <a:gd name="connsiteY20" fmla="*/ 41985 h 74372"/>
                  <a:gd name="connsiteX21" fmla="*/ 55695 w 54216"/>
                  <a:gd name="connsiteY21" fmla="*/ 74892 h 74372"/>
                  <a:gd name="connsiteX22" fmla="*/ 42532 w 54216"/>
                  <a:gd name="connsiteY22" fmla="*/ 74892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16" h="74372">
                    <a:moveTo>
                      <a:pt x="38614" y="13746"/>
                    </a:moveTo>
                    <a:cubicBezTo>
                      <a:pt x="36280" y="11687"/>
                      <a:pt x="33232" y="10652"/>
                      <a:pt x="29470" y="10652"/>
                    </a:cubicBezTo>
                    <a:lnTo>
                      <a:pt x="12765" y="10652"/>
                    </a:lnTo>
                    <a:lnTo>
                      <a:pt x="12765" y="34049"/>
                    </a:lnTo>
                    <a:lnTo>
                      <a:pt x="29470" y="34049"/>
                    </a:lnTo>
                    <a:cubicBezTo>
                      <a:pt x="33232" y="34049"/>
                      <a:pt x="36280" y="33033"/>
                      <a:pt x="38614" y="31010"/>
                    </a:cubicBezTo>
                    <a:cubicBezTo>
                      <a:pt x="40949" y="28978"/>
                      <a:pt x="42111" y="26113"/>
                      <a:pt x="42111" y="22406"/>
                    </a:cubicBezTo>
                    <a:cubicBezTo>
                      <a:pt x="42111" y="18698"/>
                      <a:pt x="40949" y="15815"/>
                      <a:pt x="38614" y="13746"/>
                    </a:cubicBezTo>
                    <a:moveTo>
                      <a:pt x="42532" y="74892"/>
                    </a:moveTo>
                    <a:lnTo>
                      <a:pt x="26861" y="43550"/>
                    </a:lnTo>
                    <a:lnTo>
                      <a:pt x="12765" y="43550"/>
                    </a:lnTo>
                    <a:lnTo>
                      <a:pt x="12765" y="74892"/>
                    </a:lnTo>
                    <a:lnTo>
                      <a:pt x="1479" y="74892"/>
                    </a:lnTo>
                    <a:lnTo>
                      <a:pt x="1479" y="519"/>
                    </a:lnTo>
                    <a:lnTo>
                      <a:pt x="30312" y="519"/>
                    </a:lnTo>
                    <a:cubicBezTo>
                      <a:pt x="33855" y="519"/>
                      <a:pt x="37049" y="1060"/>
                      <a:pt x="39869" y="2140"/>
                    </a:cubicBezTo>
                    <a:cubicBezTo>
                      <a:pt x="42688" y="3220"/>
                      <a:pt x="45104" y="4712"/>
                      <a:pt x="47127" y="6634"/>
                    </a:cubicBezTo>
                    <a:cubicBezTo>
                      <a:pt x="49141" y="8547"/>
                      <a:pt x="50688" y="10845"/>
                      <a:pt x="51768" y="13527"/>
                    </a:cubicBezTo>
                    <a:cubicBezTo>
                      <a:pt x="52857" y="16209"/>
                      <a:pt x="53388" y="19110"/>
                      <a:pt x="53388" y="22250"/>
                    </a:cubicBezTo>
                    <a:cubicBezTo>
                      <a:pt x="53388" y="27614"/>
                      <a:pt x="51969" y="31944"/>
                      <a:pt x="49104" y="35248"/>
                    </a:cubicBezTo>
                    <a:cubicBezTo>
                      <a:pt x="46249" y="38562"/>
                      <a:pt x="42734" y="40804"/>
                      <a:pt x="38560" y="41985"/>
                    </a:cubicBezTo>
                    <a:lnTo>
                      <a:pt x="55695" y="74892"/>
                    </a:lnTo>
                    <a:lnTo>
                      <a:pt x="42532" y="74892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22F00B-BD14-494B-B3C7-AFD0E037A34C}"/>
                  </a:ext>
                </a:extLst>
              </p:cNvPr>
              <p:cNvSpPr/>
              <p:nvPr/>
            </p:nvSpPr>
            <p:spPr>
              <a:xfrm>
                <a:off x="2520010" y="489493"/>
                <a:ext cx="63607" cy="74372"/>
              </a:xfrm>
              <a:custGeom>
                <a:avLst/>
                <a:gdLst>
                  <a:gd name="connsiteX0" fmla="*/ 33622 w 63607"/>
                  <a:gd name="connsiteY0" fmla="*/ 17444 h 74372"/>
                  <a:gd name="connsiteX1" fmla="*/ 22024 w 63607"/>
                  <a:gd name="connsiteY1" fmla="*/ 50452 h 74372"/>
                  <a:gd name="connsiteX2" fmla="*/ 44899 w 63607"/>
                  <a:gd name="connsiteY2" fmla="*/ 50452 h 74372"/>
                  <a:gd name="connsiteX3" fmla="*/ 33622 w 63607"/>
                  <a:gd name="connsiteY3" fmla="*/ 17444 h 74372"/>
                  <a:gd name="connsiteX4" fmla="*/ 53155 w 63607"/>
                  <a:gd name="connsiteY4" fmla="*/ 74892 h 74372"/>
                  <a:gd name="connsiteX5" fmla="*/ 48038 w 63607"/>
                  <a:gd name="connsiteY5" fmla="*/ 59962 h 74372"/>
                  <a:gd name="connsiteX6" fmla="*/ 18683 w 63607"/>
                  <a:gd name="connsiteY6" fmla="*/ 59962 h 74372"/>
                  <a:gd name="connsiteX7" fmla="*/ 13566 w 63607"/>
                  <a:gd name="connsiteY7" fmla="*/ 74892 h 74372"/>
                  <a:gd name="connsiteX8" fmla="*/ 1557 w 63607"/>
                  <a:gd name="connsiteY8" fmla="*/ 74892 h 74372"/>
                  <a:gd name="connsiteX9" fmla="*/ 28816 w 63607"/>
                  <a:gd name="connsiteY9" fmla="*/ 519 h 74372"/>
                  <a:gd name="connsiteX10" fmla="*/ 37905 w 63607"/>
                  <a:gd name="connsiteY10" fmla="*/ 519 h 74372"/>
                  <a:gd name="connsiteX11" fmla="*/ 65165 w 63607"/>
                  <a:gd name="connsiteY11" fmla="*/ 74892 h 74372"/>
                  <a:gd name="connsiteX12" fmla="*/ 53155 w 63607"/>
                  <a:gd name="connsiteY12" fmla="*/ 74892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607" h="74372">
                    <a:moveTo>
                      <a:pt x="33622" y="17444"/>
                    </a:moveTo>
                    <a:lnTo>
                      <a:pt x="22024" y="50452"/>
                    </a:lnTo>
                    <a:lnTo>
                      <a:pt x="44899" y="50452"/>
                    </a:lnTo>
                    <a:lnTo>
                      <a:pt x="33622" y="17444"/>
                    </a:lnTo>
                    <a:close/>
                    <a:moveTo>
                      <a:pt x="53155" y="74892"/>
                    </a:moveTo>
                    <a:lnTo>
                      <a:pt x="48038" y="59962"/>
                    </a:lnTo>
                    <a:lnTo>
                      <a:pt x="18683" y="59962"/>
                    </a:lnTo>
                    <a:lnTo>
                      <a:pt x="13566" y="74892"/>
                    </a:lnTo>
                    <a:lnTo>
                      <a:pt x="1557" y="74892"/>
                    </a:lnTo>
                    <a:lnTo>
                      <a:pt x="28816" y="519"/>
                    </a:lnTo>
                    <a:lnTo>
                      <a:pt x="37905" y="519"/>
                    </a:lnTo>
                    <a:lnTo>
                      <a:pt x="65165" y="74892"/>
                    </a:lnTo>
                    <a:lnTo>
                      <a:pt x="53155" y="74892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E2A304A-D181-49B2-911C-D1C702385BD2}"/>
                  </a:ext>
                </a:extLst>
              </p:cNvPr>
              <p:cNvSpPr/>
              <p:nvPr/>
            </p:nvSpPr>
            <p:spPr>
              <a:xfrm>
                <a:off x="2593525" y="489495"/>
                <a:ext cx="52230" cy="74372"/>
              </a:xfrm>
              <a:custGeom>
                <a:avLst/>
                <a:gdLst>
                  <a:gd name="connsiteX0" fmla="*/ 33390 w 52230"/>
                  <a:gd name="connsiteY0" fmla="*/ 10653 h 74372"/>
                  <a:gd name="connsiteX1" fmla="*/ 33390 w 52230"/>
                  <a:gd name="connsiteY1" fmla="*/ 74892 h 74372"/>
                  <a:gd name="connsiteX2" fmla="*/ 22113 w 52230"/>
                  <a:gd name="connsiteY2" fmla="*/ 74892 h 74372"/>
                  <a:gd name="connsiteX3" fmla="*/ 22113 w 52230"/>
                  <a:gd name="connsiteY3" fmla="*/ 10653 h 74372"/>
                  <a:gd name="connsiteX4" fmla="*/ 1628 w 52230"/>
                  <a:gd name="connsiteY4" fmla="*/ 10653 h 74372"/>
                  <a:gd name="connsiteX5" fmla="*/ 1628 w 52230"/>
                  <a:gd name="connsiteY5" fmla="*/ 520 h 74372"/>
                  <a:gd name="connsiteX6" fmla="*/ 53858 w 52230"/>
                  <a:gd name="connsiteY6" fmla="*/ 520 h 74372"/>
                  <a:gd name="connsiteX7" fmla="*/ 53858 w 52230"/>
                  <a:gd name="connsiteY7" fmla="*/ 10653 h 74372"/>
                  <a:gd name="connsiteX8" fmla="*/ 33390 w 52230"/>
                  <a:gd name="connsiteY8" fmla="*/ 10653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30" h="74372">
                    <a:moveTo>
                      <a:pt x="33390" y="10653"/>
                    </a:moveTo>
                    <a:lnTo>
                      <a:pt x="33390" y="74892"/>
                    </a:lnTo>
                    <a:lnTo>
                      <a:pt x="22113" y="74892"/>
                    </a:lnTo>
                    <a:lnTo>
                      <a:pt x="22113" y="10653"/>
                    </a:lnTo>
                    <a:lnTo>
                      <a:pt x="1628" y="10653"/>
                    </a:lnTo>
                    <a:lnTo>
                      <a:pt x="1628" y="520"/>
                    </a:lnTo>
                    <a:lnTo>
                      <a:pt x="53858" y="520"/>
                    </a:lnTo>
                    <a:lnTo>
                      <a:pt x="53858" y="10653"/>
                    </a:lnTo>
                    <a:lnTo>
                      <a:pt x="33390" y="10653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46ABDA5-6D06-418C-BF9D-69009E413A22}"/>
                  </a:ext>
                </a:extLst>
              </p:cNvPr>
              <p:cNvSpPr/>
              <p:nvPr/>
            </p:nvSpPr>
            <p:spPr>
              <a:xfrm>
                <a:off x="2670858" y="489499"/>
                <a:ext cx="11277" cy="74372"/>
              </a:xfrm>
              <a:custGeom>
                <a:avLst/>
                <a:gdLst>
                  <a:gd name="connsiteX0" fmla="*/ 898 w 11277"/>
                  <a:gd name="connsiteY0" fmla="*/ 77 h 74372"/>
                  <a:gd name="connsiteX1" fmla="*/ 12175 w 11277"/>
                  <a:gd name="connsiteY1" fmla="*/ 77 h 74372"/>
                  <a:gd name="connsiteX2" fmla="*/ 12175 w 11277"/>
                  <a:gd name="connsiteY2" fmla="*/ 74449 h 74372"/>
                  <a:gd name="connsiteX3" fmla="*/ 898 w 11277"/>
                  <a:gd name="connsiteY3" fmla="*/ 74449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7" h="74372">
                    <a:moveTo>
                      <a:pt x="898" y="77"/>
                    </a:moveTo>
                    <a:lnTo>
                      <a:pt x="12175" y="77"/>
                    </a:lnTo>
                    <a:lnTo>
                      <a:pt x="12175" y="74449"/>
                    </a:lnTo>
                    <a:lnTo>
                      <a:pt x="898" y="74449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DDA86E-C560-4329-B8C3-826885B48943}"/>
                  </a:ext>
                </a:extLst>
              </p:cNvPr>
              <p:cNvSpPr/>
              <p:nvPr/>
            </p:nvSpPr>
            <p:spPr>
              <a:xfrm>
                <a:off x="2711056" y="488864"/>
                <a:ext cx="53484" cy="75626"/>
              </a:xfrm>
              <a:custGeom>
                <a:avLst/>
                <a:gdLst>
                  <a:gd name="connsiteX0" fmla="*/ 43793 w 53484"/>
                  <a:gd name="connsiteY0" fmla="*/ 28985 h 75626"/>
                  <a:gd name="connsiteX1" fmla="*/ 43171 w 53484"/>
                  <a:gd name="connsiteY1" fmla="*/ 22715 h 75626"/>
                  <a:gd name="connsiteX2" fmla="*/ 41807 w 53484"/>
                  <a:gd name="connsiteY2" fmla="*/ 18431 h 75626"/>
                  <a:gd name="connsiteX3" fmla="*/ 39564 w 53484"/>
                  <a:gd name="connsiteY3" fmla="*/ 15255 h 75626"/>
                  <a:gd name="connsiteX4" fmla="*/ 34704 w 53484"/>
                  <a:gd name="connsiteY4" fmla="*/ 11905 h 75626"/>
                  <a:gd name="connsiteX5" fmla="*/ 28488 w 53484"/>
                  <a:gd name="connsiteY5" fmla="*/ 10651 h 75626"/>
                  <a:gd name="connsiteX6" fmla="*/ 22273 w 53484"/>
                  <a:gd name="connsiteY6" fmla="*/ 11905 h 75626"/>
                  <a:gd name="connsiteX7" fmla="*/ 17422 w 53484"/>
                  <a:gd name="connsiteY7" fmla="*/ 15255 h 75626"/>
                  <a:gd name="connsiteX8" fmla="*/ 15170 w 53484"/>
                  <a:gd name="connsiteY8" fmla="*/ 18431 h 75626"/>
                  <a:gd name="connsiteX9" fmla="*/ 13815 w 53484"/>
                  <a:gd name="connsiteY9" fmla="*/ 22715 h 75626"/>
                  <a:gd name="connsiteX10" fmla="*/ 13184 w 53484"/>
                  <a:gd name="connsiteY10" fmla="*/ 28985 h 75626"/>
                  <a:gd name="connsiteX11" fmla="*/ 13037 w 53484"/>
                  <a:gd name="connsiteY11" fmla="*/ 38331 h 75626"/>
                  <a:gd name="connsiteX12" fmla="*/ 13184 w 53484"/>
                  <a:gd name="connsiteY12" fmla="*/ 47677 h 75626"/>
                  <a:gd name="connsiteX13" fmla="*/ 13815 w 53484"/>
                  <a:gd name="connsiteY13" fmla="*/ 53956 h 75626"/>
                  <a:gd name="connsiteX14" fmla="*/ 15170 w 53484"/>
                  <a:gd name="connsiteY14" fmla="*/ 58231 h 75626"/>
                  <a:gd name="connsiteX15" fmla="*/ 17422 w 53484"/>
                  <a:gd name="connsiteY15" fmla="*/ 61416 h 75626"/>
                  <a:gd name="connsiteX16" fmla="*/ 22273 w 53484"/>
                  <a:gd name="connsiteY16" fmla="*/ 64767 h 75626"/>
                  <a:gd name="connsiteX17" fmla="*/ 28488 w 53484"/>
                  <a:gd name="connsiteY17" fmla="*/ 66012 h 75626"/>
                  <a:gd name="connsiteX18" fmla="*/ 34704 w 53484"/>
                  <a:gd name="connsiteY18" fmla="*/ 64767 h 75626"/>
                  <a:gd name="connsiteX19" fmla="*/ 39564 w 53484"/>
                  <a:gd name="connsiteY19" fmla="*/ 61416 h 75626"/>
                  <a:gd name="connsiteX20" fmla="*/ 41807 w 53484"/>
                  <a:gd name="connsiteY20" fmla="*/ 58231 h 75626"/>
                  <a:gd name="connsiteX21" fmla="*/ 43171 w 53484"/>
                  <a:gd name="connsiteY21" fmla="*/ 53956 h 75626"/>
                  <a:gd name="connsiteX22" fmla="*/ 43793 w 53484"/>
                  <a:gd name="connsiteY22" fmla="*/ 47677 h 75626"/>
                  <a:gd name="connsiteX23" fmla="*/ 43949 w 53484"/>
                  <a:gd name="connsiteY23" fmla="*/ 38331 h 75626"/>
                  <a:gd name="connsiteX24" fmla="*/ 43793 w 53484"/>
                  <a:gd name="connsiteY24" fmla="*/ 28985 h 75626"/>
                  <a:gd name="connsiteX25" fmla="*/ 55125 w 53484"/>
                  <a:gd name="connsiteY25" fmla="*/ 47997 h 75626"/>
                  <a:gd name="connsiteX26" fmla="*/ 54393 w 53484"/>
                  <a:gd name="connsiteY26" fmla="*/ 55879 h 75626"/>
                  <a:gd name="connsiteX27" fmla="*/ 52306 w 53484"/>
                  <a:gd name="connsiteY27" fmla="*/ 62460 h 75626"/>
                  <a:gd name="connsiteX28" fmla="*/ 48132 w 53484"/>
                  <a:gd name="connsiteY28" fmla="*/ 68208 h 75626"/>
                  <a:gd name="connsiteX29" fmla="*/ 39354 w 53484"/>
                  <a:gd name="connsiteY29" fmla="*/ 74112 h 75626"/>
                  <a:gd name="connsiteX30" fmla="*/ 28488 w 53484"/>
                  <a:gd name="connsiteY30" fmla="*/ 76145 h 75626"/>
                  <a:gd name="connsiteX31" fmla="*/ 17678 w 53484"/>
                  <a:gd name="connsiteY31" fmla="*/ 74112 h 75626"/>
                  <a:gd name="connsiteX32" fmla="*/ 8955 w 53484"/>
                  <a:gd name="connsiteY32" fmla="*/ 68208 h 75626"/>
                  <a:gd name="connsiteX33" fmla="*/ 4772 w 53484"/>
                  <a:gd name="connsiteY33" fmla="*/ 62460 h 75626"/>
                  <a:gd name="connsiteX34" fmla="*/ 2639 w 53484"/>
                  <a:gd name="connsiteY34" fmla="*/ 55879 h 75626"/>
                  <a:gd name="connsiteX35" fmla="*/ 1852 w 53484"/>
                  <a:gd name="connsiteY35" fmla="*/ 47997 h 75626"/>
                  <a:gd name="connsiteX36" fmla="*/ 1751 w 53484"/>
                  <a:gd name="connsiteY36" fmla="*/ 38331 h 75626"/>
                  <a:gd name="connsiteX37" fmla="*/ 1852 w 53484"/>
                  <a:gd name="connsiteY37" fmla="*/ 28674 h 75626"/>
                  <a:gd name="connsiteX38" fmla="*/ 2639 w 53484"/>
                  <a:gd name="connsiteY38" fmla="*/ 20784 h 75626"/>
                  <a:gd name="connsiteX39" fmla="*/ 4772 w 53484"/>
                  <a:gd name="connsiteY39" fmla="*/ 14202 h 75626"/>
                  <a:gd name="connsiteX40" fmla="*/ 8955 w 53484"/>
                  <a:gd name="connsiteY40" fmla="*/ 8454 h 75626"/>
                  <a:gd name="connsiteX41" fmla="*/ 17678 w 53484"/>
                  <a:gd name="connsiteY41" fmla="*/ 2559 h 75626"/>
                  <a:gd name="connsiteX42" fmla="*/ 28488 w 53484"/>
                  <a:gd name="connsiteY42" fmla="*/ 518 h 75626"/>
                  <a:gd name="connsiteX43" fmla="*/ 39354 w 53484"/>
                  <a:gd name="connsiteY43" fmla="*/ 2559 h 75626"/>
                  <a:gd name="connsiteX44" fmla="*/ 48132 w 53484"/>
                  <a:gd name="connsiteY44" fmla="*/ 8454 h 75626"/>
                  <a:gd name="connsiteX45" fmla="*/ 52306 w 53484"/>
                  <a:gd name="connsiteY45" fmla="*/ 14202 h 75626"/>
                  <a:gd name="connsiteX46" fmla="*/ 54393 w 53484"/>
                  <a:gd name="connsiteY46" fmla="*/ 20784 h 75626"/>
                  <a:gd name="connsiteX47" fmla="*/ 55125 w 53484"/>
                  <a:gd name="connsiteY47" fmla="*/ 28674 h 75626"/>
                  <a:gd name="connsiteX48" fmla="*/ 55235 w 53484"/>
                  <a:gd name="connsiteY48" fmla="*/ 38331 h 75626"/>
                  <a:gd name="connsiteX49" fmla="*/ 55125 w 53484"/>
                  <a:gd name="connsiteY49" fmla="*/ 47997 h 7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3484" h="75626">
                    <a:moveTo>
                      <a:pt x="43793" y="28985"/>
                    </a:moveTo>
                    <a:cubicBezTo>
                      <a:pt x="43683" y="26514"/>
                      <a:pt x="43482" y="24418"/>
                      <a:pt x="43171" y="22715"/>
                    </a:cubicBezTo>
                    <a:cubicBezTo>
                      <a:pt x="42850" y="21013"/>
                      <a:pt x="42402" y="19585"/>
                      <a:pt x="41807" y="18431"/>
                    </a:cubicBezTo>
                    <a:cubicBezTo>
                      <a:pt x="41221" y="17287"/>
                      <a:pt x="40470" y="16225"/>
                      <a:pt x="39564" y="15255"/>
                    </a:cubicBezTo>
                    <a:cubicBezTo>
                      <a:pt x="38246" y="13855"/>
                      <a:pt x="36626" y="12747"/>
                      <a:pt x="34704" y="11905"/>
                    </a:cubicBezTo>
                    <a:cubicBezTo>
                      <a:pt x="32790" y="11072"/>
                      <a:pt x="30713" y="10651"/>
                      <a:pt x="28488" y="10651"/>
                    </a:cubicBezTo>
                    <a:cubicBezTo>
                      <a:pt x="26264" y="10651"/>
                      <a:pt x="24186" y="11072"/>
                      <a:pt x="22273" y="11905"/>
                    </a:cubicBezTo>
                    <a:cubicBezTo>
                      <a:pt x="20360" y="12747"/>
                      <a:pt x="18740" y="13855"/>
                      <a:pt x="17422" y="15255"/>
                    </a:cubicBezTo>
                    <a:cubicBezTo>
                      <a:pt x="16516" y="16225"/>
                      <a:pt x="15765" y="17287"/>
                      <a:pt x="15170" y="18431"/>
                    </a:cubicBezTo>
                    <a:cubicBezTo>
                      <a:pt x="14584" y="19585"/>
                      <a:pt x="14136" y="21013"/>
                      <a:pt x="13815" y="22715"/>
                    </a:cubicBezTo>
                    <a:cubicBezTo>
                      <a:pt x="13495" y="24418"/>
                      <a:pt x="13293" y="26514"/>
                      <a:pt x="13184" y="28985"/>
                    </a:cubicBezTo>
                    <a:cubicBezTo>
                      <a:pt x="13092" y="31457"/>
                      <a:pt x="13037" y="34569"/>
                      <a:pt x="13037" y="38331"/>
                    </a:cubicBezTo>
                    <a:cubicBezTo>
                      <a:pt x="13037" y="42093"/>
                      <a:pt x="13092" y="45206"/>
                      <a:pt x="13184" y="47677"/>
                    </a:cubicBezTo>
                    <a:cubicBezTo>
                      <a:pt x="13293" y="50158"/>
                      <a:pt x="13495" y="52245"/>
                      <a:pt x="13815" y="53956"/>
                    </a:cubicBezTo>
                    <a:cubicBezTo>
                      <a:pt x="14136" y="55659"/>
                      <a:pt x="14584" y="57078"/>
                      <a:pt x="15170" y="58231"/>
                    </a:cubicBezTo>
                    <a:cubicBezTo>
                      <a:pt x="15765" y="59384"/>
                      <a:pt x="16516" y="60446"/>
                      <a:pt x="17422" y="61416"/>
                    </a:cubicBezTo>
                    <a:cubicBezTo>
                      <a:pt x="18740" y="62808"/>
                      <a:pt x="20360" y="63925"/>
                      <a:pt x="22273" y="64767"/>
                    </a:cubicBezTo>
                    <a:cubicBezTo>
                      <a:pt x="24186" y="65600"/>
                      <a:pt x="26264" y="66012"/>
                      <a:pt x="28488" y="66012"/>
                    </a:cubicBezTo>
                    <a:cubicBezTo>
                      <a:pt x="30713" y="66012"/>
                      <a:pt x="32790" y="65600"/>
                      <a:pt x="34704" y="64767"/>
                    </a:cubicBezTo>
                    <a:cubicBezTo>
                      <a:pt x="36626" y="63925"/>
                      <a:pt x="38246" y="62808"/>
                      <a:pt x="39564" y="61416"/>
                    </a:cubicBezTo>
                    <a:cubicBezTo>
                      <a:pt x="40470" y="60446"/>
                      <a:pt x="41221" y="59384"/>
                      <a:pt x="41807" y="58231"/>
                    </a:cubicBezTo>
                    <a:cubicBezTo>
                      <a:pt x="42402" y="57078"/>
                      <a:pt x="42850" y="55659"/>
                      <a:pt x="43171" y="53956"/>
                    </a:cubicBezTo>
                    <a:cubicBezTo>
                      <a:pt x="43482" y="52245"/>
                      <a:pt x="43683" y="50158"/>
                      <a:pt x="43793" y="47677"/>
                    </a:cubicBezTo>
                    <a:cubicBezTo>
                      <a:pt x="43903" y="45206"/>
                      <a:pt x="43949" y="42093"/>
                      <a:pt x="43949" y="38331"/>
                    </a:cubicBezTo>
                    <a:cubicBezTo>
                      <a:pt x="43949" y="34569"/>
                      <a:pt x="43903" y="31457"/>
                      <a:pt x="43793" y="28985"/>
                    </a:cubicBezTo>
                    <a:moveTo>
                      <a:pt x="55125" y="47997"/>
                    </a:moveTo>
                    <a:cubicBezTo>
                      <a:pt x="55052" y="50890"/>
                      <a:pt x="54814" y="53517"/>
                      <a:pt x="54393" y="55879"/>
                    </a:cubicBezTo>
                    <a:cubicBezTo>
                      <a:pt x="53981" y="58249"/>
                      <a:pt x="53285" y="60446"/>
                      <a:pt x="52306" y="62460"/>
                    </a:cubicBezTo>
                    <a:cubicBezTo>
                      <a:pt x="51326" y="64483"/>
                      <a:pt x="49935" y="66396"/>
                      <a:pt x="48132" y="68208"/>
                    </a:cubicBezTo>
                    <a:cubicBezTo>
                      <a:pt x="45551" y="70781"/>
                      <a:pt x="42631" y="72758"/>
                      <a:pt x="39354" y="74112"/>
                    </a:cubicBezTo>
                    <a:cubicBezTo>
                      <a:pt x="36077" y="75467"/>
                      <a:pt x="32461" y="76145"/>
                      <a:pt x="28488" y="76145"/>
                    </a:cubicBezTo>
                    <a:cubicBezTo>
                      <a:pt x="24525" y="76145"/>
                      <a:pt x="20918" y="75467"/>
                      <a:pt x="17678" y="74112"/>
                    </a:cubicBezTo>
                    <a:cubicBezTo>
                      <a:pt x="14447" y="72758"/>
                      <a:pt x="11536" y="70781"/>
                      <a:pt x="8955" y="68208"/>
                    </a:cubicBezTo>
                    <a:cubicBezTo>
                      <a:pt x="7142" y="66396"/>
                      <a:pt x="5760" y="64483"/>
                      <a:pt x="4772" y="62460"/>
                    </a:cubicBezTo>
                    <a:cubicBezTo>
                      <a:pt x="3810" y="60446"/>
                      <a:pt x="3096" y="58249"/>
                      <a:pt x="2639" y="55879"/>
                    </a:cubicBezTo>
                    <a:cubicBezTo>
                      <a:pt x="2181" y="53517"/>
                      <a:pt x="1925" y="50890"/>
                      <a:pt x="1852" y="47997"/>
                    </a:cubicBezTo>
                    <a:cubicBezTo>
                      <a:pt x="1787" y="45114"/>
                      <a:pt x="1751" y="41892"/>
                      <a:pt x="1751" y="38331"/>
                    </a:cubicBezTo>
                    <a:cubicBezTo>
                      <a:pt x="1751" y="34780"/>
                      <a:pt x="1787" y="31567"/>
                      <a:pt x="1852" y="28674"/>
                    </a:cubicBezTo>
                    <a:cubicBezTo>
                      <a:pt x="1925" y="25782"/>
                      <a:pt x="2181" y="23155"/>
                      <a:pt x="2639" y="20784"/>
                    </a:cubicBezTo>
                    <a:cubicBezTo>
                      <a:pt x="3096" y="18422"/>
                      <a:pt x="3810" y="16225"/>
                      <a:pt x="4772" y="14202"/>
                    </a:cubicBezTo>
                    <a:cubicBezTo>
                      <a:pt x="5760" y="12189"/>
                      <a:pt x="7142" y="10276"/>
                      <a:pt x="8955" y="8454"/>
                    </a:cubicBezTo>
                    <a:cubicBezTo>
                      <a:pt x="11536" y="5882"/>
                      <a:pt x="14447" y="3914"/>
                      <a:pt x="17678" y="2559"/>
                    </a:cubicBezTo>
                    <a:cubicBezTo>
                      <a:pt x="20918" y="1195"/>
                      <a:pt x="24525" y="518"/>
                      <a:pt x="28488" y="518"/>
                    </a:cubicBezTo>
                    <a:cubicBezTo>
                      <a:pt x="32461" y="518"/>
                      <a:pt x="36077" y="1195"/>
                      <a:pt x="39354" y="2559"/>
                    </a:cubicBezTo>
                    <a:cubicBezTo>
                      <a:pt x="42631" y="3914"/>
                      <a:pt x="45551" y="5882"/>
                      <a:pt x="48132" y="8454"/>
                    </a:cubicBezTo>
                    <a:cubicBezTo>
                      <a:pt x="49935" y="10276"/>
                      <a:pt x="51326" y="12189"/>
                      <a:pt x="52306" y="14202"/>
                    </a:cubicBezTo>
                    <a:cubicBezTo>
                      <a:pt x="53285" y="16225"/>
                      <a:pt x="53981" y="18422"/>
                      <a:pt x="54393" y="20784"/>
                    </a:cubicBezTo>
                    <a:cubicBezTo>
                      <a:pt x="54814" y="23155"/>
                      <a:pt x="55052" y="25782"/>
                      <a:pt x="55125" y="28674"/>
                    </a:cubicBezTo>
                    <a:cubicBezTo>
                      <a:pt x="55198" y="31567"/>
                      <a:pt x="55235" y="34780"/>
                      <a:pt x="55235" y="38331"/>
                    </a:cubicBezTo>
                    <a:cubicBezTo>
                      <a:pt x="55235" y="41892"/>
                      <a:pt x="55198" y="45114"/>
                      <a:pt x="55125" y="47997"/>
                    </a:cubicBezTo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9302403-1436-40CA-960D-4B83E88FCD20}"/>
                  </a:ext>
                </a:extLst>
              </p:cNvPr>
              <p:cNvSpPr/>
              <p:nvPr/>
            </p:nvSpPr>
            <p:spPr>
              <a:xfrm>
                <a:off x="2793470" y="489495"/>
                <a:ext cx="55982" cy="74372"/>
              </a:xfrm>
              <a:custGeom>
                <a:avLst/>
                <a:gdLst>
                  <a:gd name="connsiteX0" fmla="*/ 47486 w 55982"/>
                  <a:gd name="connsiteY0" fmla="*/ 74885 h 74372"/>
                  <a:gd name="connsiteX1" fmla="*/ 13115 w 55982"/>
                  <a:gd name="connsiteY1" fmla="*/ 22555 h 74372"/>
                  <a:gd name="connsiteX2" fmla="*/ 13115 w 55982"/>
                  <a:gd name="connsiteY2" fmla="*/ 74885 h 74372"/>
                  <a:gd name="connsiteX3" fmla="*/ 1838 w 55982"/>
                  <a:gd name="connsiteY3" fmla="*/ 74885 h 74372"/>
                  <a:gd name="connsiteX4" fmla="*/ 1838 w 55982"/>
                  <a:gd name="connsiteY4" fmla="*/ 513 h 74372"/>
                  <a:gd name="connsiteX5" fmla="*/ 12181 w 55982"/>
                  <a:gd name="connsiteY5" fmla="*/ 513 h 74372"/>
                  <a:gd name="connsiteX6" fmla="*/ 46534 w 55982"/>
                  <a:gd name="connsiteY6" fmla="*/ 52743 h 74372"/>
                  <a:gd name="connsiteX7" fmla="*/ 46534 w 55982"/>
                  <a:gd name="connsiteY7" fmla="*/ 513 h 74372"/>
                  <a:gd name="connsiteX8" fmla="*/ 57821 w 55982"/>
                  <a:gd name="connsiteY8" fmla="*/ 513 h 74372"/>
                  <a:gd name="connsiteX9" fmla="*/ 57821 w 55982"/>
                  <a:gd name="connsiteY9" fmla="*/ 74885 h 74372"/>
                  <a:gd name="connsiteX10" fmla="*/ 47486 w 55982"/>
                  <a:gd name="connsiteY10" fmla="*/ 74885 h 7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82" h="74372">
                    <a:moveTo>
                      <a:pt x="47486" y="74885"/>
                    </a:moveTo>
                    <a:lnTo>
                      <a:pt x="13115" y="22555"/>
                    </a:lnTo>
                    <a:lnTo>
                      <a:pt x="13115" y="74885"/>
                    </a:lnTo>
                    <a:lnTo>
                      <a:pt x="1838" y="74885"/>
                    </a:lnTo>
                    <a:lnTo>
                      <a:pt x="1838" y="513"/>
                    </a:lnTo>
                    <a:lnTo>
                      <a:pt x="12181" y="513"/>
                    </a:lnTo>
                    <a:lnTo>
                      <a:pt x="46534" y="52743"/>
                    </a:lnTo>
                    <a:lnTo>
                      <a:pt x="46534" y="513"/>
                    </a:lnTo>
                    <a:lnTo>
                      <a:pt x="57821" y="513"/>
                    </a:lnTo>
                    <a:lnTo>
                      <a:pt x="57821" y="74885"/>
                    </a:lnTo>
                    <a:lnTo>
                      <a:pt x="47486" y="74885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4245EBF-2E92-4CEF-B0AB-D3ABDC27FDFC}"/>
                  </a:ext>
                </a:extLst>
              </p:cNvPr>
              <p:cNvSpPr/>
              <p:nvPr/>
            </p:nvSpPr>
            <p:spPr>
              <a:xfrm>
                <a:off x="1989355" y="608640"/>
                <a:ext cx="100130" cy="142145"/>
              </a:xfrm>
              <a:custGeom>
                <a:avLst/>
                <a:gdLst>
                  <a:gd name="connsiteX0" fmla="*/ 94974 w 100130"/>
                  <a:gd name="connsiteY0" fmla="*/ 118275 h 142145"/>
                  <a:gd name="connsiteX1" fmla="*/ 83980 w 100130"/>
                  <a:gd name="connsiteY1" fmla="*/ 131822 h 142145"/>
                  <a:gd name="connsiteX2" fmla="*/ 69060 w 100130"/>
                  <a:gd name="connsiteY2" fmla="*/ 140070 h 142145"/>
                  <a:gd name="connsiteX3" fmla="*/ 51293 w 100130"/>
                  <a:gd name="connsiteY3" fmla="*/ 142816 h 142145"/>
                  <a:gd name="connsiteX4" fmla="*/ 31073 w 100130"/>
                  <a:gd name="connsiteY4" fmla="*/ 138990 h 142145"/>
                  <a:gd name="connsiteX5" fmla="*/ 14578 w 100130"/>
                  <a:gd name="connsiteY5" fmla="*/ 127905 h 142145"/>
                  <a:gd name="connsiteX6" fmla="*/ 6724 w 100130"/>
                  <a:gd name="connsiteY6" fmla="*/ 117103 h 142145"/>
                  <a:gd name="connsiteX7" fmla="*/ 2697 w 100130"/>
                  <a:gd name="connsiteY7" fmla="*/ 104737 h 142145"/>
                  <a:gd name="connsiteX8" fmla="*/ 1232 w 100130"/>
                  <a:gd name="connsiteY8" fmla="*/ 89908 h 142145"/>
                  <a:gd name="connsiteX9" fmla="*/ 1031 w 100130"/>
                  <a:gd name="connsiteY9" fmla="*/ 71748 h 142145"/>
                  <a:gd name="connsiteX10" fmla="*/ 1232 w 100130"/>
                  <a:gd name="connsiteY10" fmla="*/ 53596 h 142145"/>
                  <a:gd name="connsiteX11" fmla="*/ 2697 w 100130"/>
                  <a:gd name="connsiteY11" fmla="*/ 38758 h 142145"/>
                  <a:gd name="connsiteX12" fmla="*/ 6724 w 100130"/>
                  <a:gd name="connsiteY12" fmla="*/ 26401 h 142145"/>
                  <a:gd name="connsiteX13" fmla="*/ 14578 w 100130"/>
                  <a:gd name="connsiteY13" fmla="*/ 15600 h 142145"/>
                  <a:gd name="connsiteX14" fmla="*/ 31073 w 100130"/>
                  <a:gd name="connsiteY14" fmla="*/ 4506 h 142145"/>
                  <a:gd name="connsiteX15" fmla="*/ 51293 w 100130"/>
                  <a:gd name="connsiteY15" fmla="*/ 670 h 142145"/>
                  <a:gd name="connsiteX16" fmla="*/ 84081 w 100130"/>
                  <a:gd name="connsiteY16" fmla="*/ 11673 h 142145"/>
                  <a:gd name="connsiteX17" fmla="*/ 101161 w 100130"/>
                  <a:gd name="connsiteY17" fmla="*/ 43683 h 142145"/>
                  <a:gd name="connsiteX18" fmla="*/ 79559 w 100130"/>
                  <a:gd name="connsiteY18" fmla="*/ 43683 h 142145"/>
                  <a:gd name="connsiteX19" fmla="*/ 70039 w 100130"/>
                  <a:gd name="connsiteY19" fmla="*/ 26401 h 142145"/>
                  <a:gd name="connsiteX20" fmla="*/ 51293 w 100130"/>
                  <a:gd name="connsiteY20" fmla="*/ 19719 h 142145"/>
                  <a:gd name="connsiteX21" fmla="*/ 39705 w 100130"/>
                  <a:gd name="connsiteY21" fmla="*/ 21980 h 142145"/>
                  <a:gd name="connsiteX22" fmla="*/ 30688 w 100130"/>
                  <a:gd name="connsiteY22" fmla="*/ 28167 h 142145"/>
                  <a:gd name="connsiteX23" fmla="*/ 26459 w 100130"/>
                  <a:gd name="connsiteY23" fmla="*/ 34154 h 142145"/>
                  <a:gd name="connsiteX24" fmla="*/ 23906 w 100130"/>
                  <a:gd name="connsiteY24" fmla="*/ 42200 h 142145"/>
                  <a:gd name="connsiteX25" fmla="*/ 22633 w 100130"/>
                  <a:gd name="connsiteY25" fmla="*/ 54081 h 142145"/>
                  <a:gd name="connsiteX26" fmla="*/ 22240 w 100130"/>
                  <a:gd name="connsiteY26" fmla="*/ 71748 h 142145"/>
                  <a:gd name="connsiteX27" fmla="*/ 22633 w 100130"/>
                  <a:gd name="connsiteY27" fmla="*/ 89423 h 142145"/>
                  <a:gd name="connsiteX28" fmla="*/ 23906 w 100130"/>
                  <a:gd name="connsiteY28" fmla="*/ 101304 h 142145"/>
                  <a:gd name="connsiteX29" fmla="*/ 26459 w 100130"/>
                  <a:gd name="connsiteY29" fmla="*/ 109341 h 142145"/>
                  <a:gd name="connsiteX30" fmla="*/ 30688 w 100130"/>
                  <a:gd name="connsiteY30" fmla="*/ 115337 h 142145"/>
                  <a:gd name="connsiteX31" fmla="*/ 39705 w 100130"/>
                  <a:gd name="connsiteY31" fmla="*/ 121515 h 142145"/>
                  <a:gd name="connsiteX32" fmla="*/ 51293 w 100130"/>
                  <a:gd name="connsiteY32" fmla="*/ 123776 h 142145"/>
                  <a:gd name="connsiteX33" fmla="*/ 70131 w 100130"/>
                  <a:gd name="connsiteY33" fmla="*/ 117103 h 142145"/>
                  <a:gd name="connsiteX34" fmla="*/ 79760 w 100130"/>
                  <a:gd name="connsiteY34" fmla="*/ 99821 h 142145"/>
                  <a:gd name="connsiteX35" fmla="*/ 101161 w 100130"/>
                  <a:gd name="connsiteY35" fmla="*/ 99821 h 142145"/>
                  <a:gd name="connsiteX36" fmla="*/ 94974 w 100130"/>
                  <a:gd name="connsiteY36" fmla="*/ 118275 h 14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130" h="142145">
                    <a:moveTo>
                      <a:pt x="94974" y="118275"/>
                    </a:moveTo>
                    <a:cubicBezTo>
                      <a:pt x="92035" y="123639"/>
                      <a:pt x="88365" y="128170"/>
                      <a:pt x="83980" y="131822"/>
                    </a:cubicBezTo>
                    <a:cubicBezTo>
                      <a:pt x="79596" y="135493"/>
                      <a:pt x="74616" y="138239"/>
                      <a:pt x="69060" y="140070"/>
                    </a:cubicBezTo>
                    <a:cubicBezTo>
                      <a:pt x="63504" y="141910"/>
                      <a:pt x="57572" y="142816"/>
                      <a:pt x="51293" y="142816"/>
                    </a:cubicBezTo>
                    <a:cubicBezTo>
                      <a:pt x="43961" y="142816"/>
                      <a:pt x="37224" y="141543"/>
                      <a:pt x="31073" y="138990"/>
                    </a:cubicBezTo>
                    <a:cubicBezTo>
                      <a:pt x="24913" y="136436"/>
                      <a:pt x="19420" y="132747"/>
                      <a:pt x="14578" y="127905"/>
                    </a:cubicBezTo>
                    <a:cubicBezTo>
                      <a:pt x="11173" y="124499"/>
                      <a:pt x="8564" y="120893"/>
                      <a:pt x="6724" y="117103"/>
                    </a:cubicBezTo>
                    <a:cubicBezTo>
                      <a:pt x="4894" y="113305"/>
                      <a:pt x="3557" y="109186"/>
                      <a:pt x="2697" y="104737"/>
                    </a:cubicBezTo>
                    <a:cubicBezTo>
                      <a:pt x="1846" y="100288"/>
                      <a:pt x="1351" y="95336"/>
                      <a:pt x="1232" y="89908"/>
                    </a:cubicBezTo>
                    <a:cubicBezTo>
                      <a:pt x="1095" y="84480"/>
                      <a:pt x="1031" y="78430"/>
                      <a:pt x="1031" y="71748"/>
                    </a:cubicBezTo>
                    <a:cubicBezTo>
                      <a:pt x="1031" y="65075"/>
                      <a:pt x="1095" y="59024"/>
                      <a:pt x="1232" y="53596"/>
                    </a:cubicBezTo>
                    <a:cubicBezTo>
                      <a:pt x="1351" y="48159"/>
                      <a:pt x="1846" y="43216"/>
                      <a:pt x="2697" y="38758"/>
                    </a:cubicBezTo>
                    <a:cubicBezTo>
                      <a:pt x="3557" y="34319"/>
                      <a:pt x="4894" y="30190"/>
                      <a:pt x="6724" y="26401"/>
                    </a:cubicBezTo>
                    <a:cubicBezTo>
                      <a:pt x="8564" y="22602"/>
                      <a:pt x="11173" y="19005"/>
                      <a:pt x="14578" y="15600"/>
                    </a:cubicBezTo>
                    <a:cubicBezTo>
                      <a:pt x="19420" y="10757"/>
                      <a:pt x="24913" y="7059"/>
                      <a:pt x="31073" y="4506"/>
                    </a:cubicBezTo>
                    <a:cubicBezTo>
                      <a:pt x="37224" y="1952"/>
                      <a:pt x="43961" y="670"/>
                      <a:pt x="51293" y="670"/>
                    </a:cubicBezTo>
                    <a:cubicBezTo>
                      <a:pt x="64254" y="670"/>
                      <a:pt x="75175" y="4341"/>
                      <a:pt x="84081" y="11673"/>
                    </a:cubicBezTo>
                    <a:cubicBezTo>
                      <a:pt x="92978" y="19005"/>
                      <a:pt x="98672" y="29669"/>
                      <a:pt x="101161" y="43683"/>
                    </a:cubicBezTo>
                    <a:lnTo>
                      <a:pt x="79559" y="43683"/>
                    </a:lnTo>
                    <a:cubicBezTo>
                      <a:pt x="77866" y="36607"/>
                      <a:pt x="74680" y="30849"/>
                      <a:pt x="70039" y="26401"/>
                    </a:cubicBezTo>
                    <a:cubicBezTo>
                      <a:pt x="65399" y="21952"/>
                      <a:pt x="59147" y="19719"/>
                      <a:pt x="51293" y="19719"/>
                    </a:cubicBezTo>
                    <a:cubicBezTo>
                      <a:pt x="47110" y="19719"/>
                      <a:pt x="43238" y="20478"/>
                      <a:pt x="39705" y="21980"/>
                    </a:cubicBezTo>
                    <a:cubicBezTo>
                      <a:pt x="36171" y="23481"/>
                      <a:pt x="33169" y="25550"/>
                      <a:pt x="30688" y="28167"/>
                    </a:cubicBezTo>
                    <a:cubicBezTo>
                      <a:pt x="28968" y="29998"/>
                      <a:pt x="27567" y="31994"/>
                      <a:pt x="26459" y="34154"/>
                    </a:cubicBezTo>
                    <a:cubicBezTo>
                      <a:pt x="25352" y="36314"/>
                      <a:pt x="24491" y="38996"/>
                      <a:pt x="23906" y="42200"/>
                    </a:cubicBezTo>
                    <a:cubicBezTo>
                      <a:pt x="23320" y="45413"/>
                      <a:pt x="22890" y="49367"/>
                      <a:pt x="22633" y="54081"/>
                    </a:cubicBezTo>
                    <a:cubicBezTo>
                      <a:pt x="22359" y="58786"/>
                      <a:pt x="22240" y="64681"/>
                      <a:pt x="22240" y="71748"/>
                    </a:cubicBezTo>
                    <a:cubicBezTo>
                      <a:pt x="22240" y="78814"/>
                      <a:pt x="22359" y="84709"/>
                      <a:pt x="22633" y="89423"/>
                    </a:cubicBezTo>
                    <a:cubicBezTo>
                      <a:pt x="22890" y="94137"/>
                      <a:pt x="23320" y="98082"/>
                      <a:pt x="23906" y="101304"/>
                    </a:cubicBezTo>
                    <a:cubicBezTo>
                      <a:pt x="24491" y="104499"/>
                      <a:pt x="25352" y="107190"/>
                      <a:pt x="26459" y="109341"/>
                    </a:cubicBezTo>
                    <a:cubicBezTo>
                      <a:pt x="27567" y="111511"/>
                      <a:pt x="28968" y="113506"/>
                      <a:pt x="30688" y="115337"/>
                    </a:cubicBezTo>
                    <a:cubicBezTo>
                      <a:pt x="33169" y="117955"/>
                      <a:pt x="36171" y="120014"/>
                      <a:pt x="39705" y="121515"/>
                    </a:cubicBezTo>
                    <a:cubicBezTo>
                      <a:pt x="43238" y="123026"/>
                      <a:pt x="47110" y="123776"/>
                      <a:pt x="51293" y="123776"/>
                    </a:cubicBezTo>
                    <a:cubicBezTo>
                      <a:pt x="59147" y="123776"/>
                      <a:pt x="65426" y="121552"/>
                      <a:pt x="70131" y="117103"/>
                    </a:cubicBezTo>
                    <a:cubicBezTo>
                      <a:pt x="74854" y="112655"/>
                      <a:pt x="78049" y="106888"/>
                      <a:pt x="79760" y="99821"/>
                    </a:cubicBezTo>
                    <a:lnTo>
                      <a:pt x="101161" y="99821"/>
                    </a:lnTo>
                    <a:cubicBezTo>
                      <a:pt x="99981" y="106760"/>
                      <a:pt x="97921" y="112920"/>
                      <a:pt x="94974" y="118275"/>
                    </a:cubicBezTo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D77DE76-589E-496B-9F9E-1B12564FAE0C}"/>
                  </a:ext>
                </a:extLst>
              </p:cNvPr>
              <p:cNvSpPr/>
              <p:nvPr/>
            </p:nvSpPr>
            <p:spPr>
              <a:xfrm>
                <a:off x="2122066" y="609829"/>
                <a:ext cx="119563" cy="139783"/>
              </a:xfrm>
              <a:custGeom>
                <a:avLst/>
                <a:gdLst>
                  <a:gd name="connsiteX0" fmla="*/ 61441 w 119563"/>
                  <a:gd name="connsiteY0" fmla="*/ 32479 h 139783"/>
                  <a:gd name="connsiteX1" fmla="*/ 39655 w 119563"/>
                  <a:gd name="connsiteY1" fmla="*/ 94522 h 139783"/>
                  <a:gd name="connsiteX2" fmla="*/ 82640 w 119563"/>
                  <a:gd name="connsiteY2" fmla="*/ 94522 h 139783"/>
                  <a:gd name="connsiteX3" fmla="*/ 61441 w 119563"/>
                  <a:gd name="connsiteY3" fmla="*/ 32479 h 139783"/>
                  <a:gd name="connsiteX4" fmla="*/ 98155 w 119563"/>
                  <a:gd name="connsiteY4" fmla="*/ 140463 h 139783"/>
                  <a:gd name="connsiteX5" fmla="*/ 88535 w 119563"/>
                  <a:gd name="connsiteY5" fmla="*/ 112389 h 139783"/>
                  <a:gd name="connsiteX6" fmla="*/ 33367 w 119563"/>
                  <a:gd name="connsiteY6" fmla="*/ 112389 h 139783"/>
                  <a:gd name="connsiteX7" fmla="*/ 23746 w 119563"/>
                  <a:gd name="connsiteY7" fmla="*/ 140463 h 139783"/>
                  <a:gd name="connsiteX8" fmla="*/ 1174 w 119563"/>
                  <a:gd name="connsiteY8" fmla="*/ 140463 h 139783"/>
                  <a:gd name="connsiteX9" fmla="*/ 52415 w 119563"/>
                  <a:gd name="connsiteY9" fmla="*/ 679 h 139783"/>
                  <a:gd name="connsiteX10" fmla="*/ 69496 w 119563"/>
                  <a:gd name="connsiteY10" fmla="*/ 679 h 139783"/>
                  <a:gd name="connsiteX11" fmla="*/ 120737 w 119563"/>
                  <a:gd name="connsiteY11" fmla="*/ 140463 h 139783"/>
                  <a:gd name="connsiteX12" fmla="*/ 98155 w 119563"/>
                  <a:gd name="connsiteY12" fmla="*/ 140463 h 13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563" h="139783">
                    <a:moveTo>
                      <a:pt x="61441" y="32479"/>
                    </a:moveTo>
                    <a:lnTo>
                      <a:pt x="39655" y="94522"/>
                    </a:lnTo>
                    <a:lnTo>
                      <a:pt x="82640" y="94522"/>
                    </a:lnTo>
                    <a:lnTo>
                      <a:pt x="61441" y="32479"/>
                    </a:lnTo>
                    <a:close/>
                    <a:moveTo>
                      <a:pt x="98155" y="140463"/>
                    </a:moveTo>
                    <a:lnTo>
                      <a:pt x="88535" y="112389"/>
                    </a:lnTo>
                    <a:lnTo>
                      <a:pt x="33367" y="112389"/>
                    </a:lnTo>
                    <a:lnTo>
                      <a:pt x="23746" y="140463"/>
                    </a:lnTo>
                    <a:lnTo>
                      <a:pt x="1174" y="140463"/>
                    </a:lnTo>
                    <a:lnTo>
                      <a:pt x="52415" y="679"/>
                    </a:lnTo>
                    <a:lnTo>
                      <a:pt x="69496" y="679"/>
                    </a:lnTo>
                    <a:lnTo>
                      <a:pt x="120737" y="140463"/>
                    </a:lnTo>
                    <a:lnTo>
                      <a:pt x="98155" y="140463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88295E7-457E-4E29-A52D-4A3B7FD41BE7}"/>
                  </a:ext>
                </a:extLst>
              </p:cNvPr>
              <p:cNvSpPr/>
              <p:nvPr/>
            </p:nvSpPr>
            <p:spPr>
              <a:xfrm>
                <a:off x="2284434" y="609827"/>
                <a:ext cx="105219" cy="139783"/>
              </a:xfrm>
              <a:custGeom>
                <a:avLst/>
                <a:gdLst>
                  <a:gd name="connsiteX0" fmla="*/ 87125 w 105219"/>
                  <a:gd name="connsiteY0" fmla="*/ 140452 h 139783"/>
                  <a:gd name="connsiteX1" fmla="*/ 22538 w 105219"/>
                  <a:gd name="connsiteY1" fmla="*/ 42087 h 139783"/>
                  <a:gd name="connsiteX2" fmla="*/ 22538 w 105219"/>
                  <a:gd name="connsiteY2" fmla="*/ 140452 h 139783"/>
                  <a:gd name="connsiteX3" fmla="*/ 1338 w 105219"/>
                  <a:gd name="connsiteY3" fmla="*/ 140452 h 139783"/>
                  <a:gd name="connsiteX4" fmla="*/ 1338 w 105219"/>
                  <a:gd name="connsiteY4" fmla="*/ 668 h 139783"/>
                  <a:gd name="connsiteX5" fmla="*/ 20771 w 105219"/>
                  <a:gd name="connsiteY5" fmla="*/ 668 h 139783"/>
                  <a:gd name="connsiteX6" fmla="*/ 85358 w 105219"/>
                  <a:gd name="connsiteY6" fmla="*/ 98830 h 139783"/>
                  <a:gd name="connsiteX7" fmla="*/ 85358 w 105219"/>
                  <a:gd name="connsiteY7" fmla="*/ 668 h 139783"/>
                  <a:gd name="connsiteX8" fmla="*/ 106558 w 105219"/>
                  <a:gd name="connsiteY8" fmla="*/ 668 h 139783"/>
                  <a:gd name="connsiteX9" fmla="*/ 106558 w 105219"/>
                  <a:gd name="connsiteY9" fmla="*/ 140452 h 139783"/>
                  <a:gd name="connsiteX10" fmla="*/ 87125 w 105219"/>
                  <a:gd name="connsiteY10" fmla="*/ 140452 h 13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219" h="139783">
                    <a:moveTo>
                      <a:pt x="87125" y="140452"/>
                    </a:moveTo>
                    <a:lnTo>
                      <a:pt x="22538" y="42087"/>
                    </a:lnTo>
                    <a:lnTo>
                      <a:pt x="22538" y="140452"/>
                    </a:lnTo>
                    <a:lnTo>
                      <a:pt x="1338" y="140452"/>
                    </a:lnTo>
                    <a:lnTo>
                      <a:pt x="1338" y="668"/>
                    </a:lnTo>
                    <a:lnTo>
                      <a:pt x="20771" y="668"/>
                    </a:lnTo>
                    <a:lnTo>
                      <a:pt x="85358" y="98830"/>
                    </a:lnTo>
                    <a:lnTo>
                      <a:pt x="85358" y="668"/>
                    </a:lnTo>
                    <a:lnTo>
                      <a:pt x="106558" y="668"/>
                    </a:lnTo>
                    <a:lnTo>
                      <a:pt x="106558" y="140452"/>
                    </a:lnTo>
                    <a:lnTo>
                      <a:pt x="87125" y="140452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6EF71A4-C0F4-4789-B79B-A3838DD4C940}"/>
                  </a:ext>
                </a:extLst>
              </p:cNvPr>
              <p:cNvSpPr/>
              <p:nvPr/>
            </p:nvSpPr>
            <p:spPr>
              <a:xfrm>
                <a:off x="2432462" y="609829"/>
                <a:ext cx="119554" cy="139783"/>
              </a:xfrm>
              <a:custGeom>
                <a:avLst/>
                <a:gdLst>
                  <a:gd name="connsiteX0" fmla="*/ 61753 w 119554"/>
                  <a:gd name="connsiteY0" fmla="*/ 32479 h 139783"/>
                  <a:gd name="connsiteX1" fmla="*/ 39967 w 119554"/>
                  <a:gd name="connsiteY1" fmla="*/ 94522 h 139783"/>
                  <a:gd name="connsiteX2" fmla="*/ 82961 w 119554"/>
                  <a:gd name="connsiteY2" fmla="*/ 94522 h 139783"/>
                  <a:gd name="connsiteX3" fmla="*/ 61753 w 119554"/>
                  <a:gd name="connsiteY3" fmla="*/ 32479 h 139783"/>
                  <a:gd name="connsiteX4" fmla="*/ 98477 w 119554"/>
                  <a:gd name="connsiteY4" fmla="*/ 140463 h 139783"/>
                  <a:gd name="connsiteX5" fmla="*/ 88856 w 119554"/>
                  <a:gd name="connsiteY5" fmla="*/ 112389 h 139783"/>
                  <a:gd name="connsiteX6" fmla="*/ 33688 w 119554"/>
                  <a:gd name="connsiteY6" fmla="*/ 112389 h 139783"/>
                  <a:gd name="connsiteX7" fmla="*/ 24068 w 119554"/>
                  <a:gd name="connsiteY7" fmla="*/ 140463 h 139783"/>
                  <a:gd name="connsiteX8" fmla="*/ 1495 w 119554"/>
                  <a:gd name="connsiteY8" fmla="*/ 140463 h 139783"/>
                  <a:gd name="connsiteX9" fmla="*/ 52736 w 119554"/>
                  <a:gd name="connsiteY9" fmla="*/ 679 h 139783"/>
                  <a:gd name="connsiteX10" fmla="*/ 69808 w 119554"/>
                  <a:gd name="connsiteY10" fmla="*/ 679 h 139783"/>
                  <a:gd name="connsiteX11" fmla="*/ 121049 w 119554"/>
                  <a:gd name="connsiteY11" fmla="*/ 140463 h 139783"/>
                  <a:gd name="connsiteX12" fmla="*/ 98477 w 119554"/>
                  <a:gd name="connsiteY12" fmla="*/ 140463 h 13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554" h="139783">
                    <a:moveTo>
                      <a:pt x="61753" y="32479"/>
                    </a:moveTo>
                    <a:lnTo>
                      <a:pt x="39967" y="94522"/>
                    </a:lnTo>
                    <a:lnTo>
                      <a:pt x="82961" y="94522"/>
                    </a:lnTo>
                    <a:lnTo>
                      <a:pt x="61753" y="32479"/>
                    </a:lnTo>
                    <a:close/>
                    <a:moveTo>
                      <a:pt x="98477" y="140463"/>
                    </a:moveTo>
                    <a:lnTo>
                      <a:pt x="88856" y="112389"/>
                    </a:lnTo>
                    <a:lnTo>
                      <a:pt x="33688" y="112389"/>
                    </a:lnTo>
                    <a:lnTo>
                      <a:pt x="24068" y="140463"/>
                    </a:lnTo>
                    <a:lnTo>
                      <a:pt x="1495" y="140463"/>
                    </a:lnTo>
                    <a:lnTo>
                      <a:pt x="52736" y="679"/>
                    </a:lnTo>
                    <a:lnTo>
                      <a:pt x="69808" y="679"/>
                    </a:lnTo>
                    <a:lnTo>
                      <a:pt x="121049" y="140463"/>
                    </a:lnTo>
                    <a:lnTo>
                      <a:pt x="98477" y="140463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1641ABE-80E5-429C-9AF9-A07B6626C9CE}"/>
                  </a:ext>
                </a:extLst>
              </p:cNvPr>
              <p:cNvSpPr/>
              <p:nvPr/>
            </p:nvSpPr>
            <p:spPr>
              <a:xfrm>
                <a:off x="2594812" y="609833"/>
                <a:ext cx="99343" cy="139783"/>
              </a:xfrm>
              <a:custGeom>
                <a:avLst/>
                <a:gdLst>
                  <a:gd name="connsiteX0" fmla="*/ 78820 w 99343"/>
                  <a:gd name="connsiteY0" fmla="*/ 45137 h 139783"/>
                  <a:gd name="connsiteX1" fmla="*/ 72339 w 99343"/>
                  <a:gd name="connsiteY1" fmla="*/ 29136 h 139783"/>
                  <a:gd name="connsiteX2" fmla="*/ 48577 w 99343"/>
                  <a:gd name="connsiteY2" fmla="*/ 19717 h 139783"/>
                  <a:gd name="connsiteX3" fmla="*/ 22864 w 99343"/>
                  <a:gd name="connsiteY3" fmla="*/ 19717 h 139783"/>
                  <a:gd name="connsiteX4" fmla="*/ 22864 w 99343"/>
                  <a:gd name="connsiteY4" fmla="*/ 121413 h 139783"/>
                  <a:gd name="connsiteX5" fmla="*/ 48577 w 99343"/>
                  <a:gd name="connsiteY5" fmla="*/ 121413 h 139783"/>
                  <a:gd name="connsiteX6" fmla="*/ 72339 w 99343"/>
                  <a:gd name="connsiteY6" fmla="*/ 111985 h 139783"/>
                  <a:gd name="connsiteX7" fmla="*/ 78820 w 99343"/>
                  <a:gd name="connsiteY7" fmla="*/ 95015 h 139783"/>
                  <a:gd name="connsiteX8" fmla="*/ 79790 w 99343"/>
                  <a:gd name="connsiteY8" fmla="*/ 69586 h 139783"/>
                  <a:gd name="connsiteX9" fmla="*/ 78820 w 99343"/>
                  <a:gd name="connsiteY9" fmla="*/ 45137 h 139783"/>
                  <a:gd name="connsiteX10" fmla="*/ 100907 w 99343"/>
                  <a:gd name="connsiteY10" fmla="*/ 85101 h 139783"/>
                  <a:gd name="connsiteX11" fmla="*/ 99626 w 99343"/>
                  <a:gd name="connsiteY11" fmla="*/ 100406 h 139783"/>
                  <a:gd name="connsiteX12" fmla="*/ 95498 w 99343"/>
                  <a:gd name="connsiteY12" fmla="*/ 114740 h 139783"/>
                  <a:gd name="connsiteX13" fmla="*/ 86866 w 99343"/>
                  <a:gd name="connsiteY13" fmla="*/ 127299 h 139783"/>
                  <a:gd name="connsiteX14" fmla="*/ 70966 w 99343"/>
                  <a:gd name="connsiteY14" fmla="*/ 137212 h 139783"/>
                  <a:gd name="connsiteX15" fmla="*/ 50746 w 99343"/>
                  <a:gd name="connsiteY15" fmla="*/ 140462 h 139783"/>
                  <a:gd name="connsiteX16" fmla="*/ 1656 w 99343"/>
                  <a:gd name="connsiteY16" fmla="*/ 140462 h 139783"/>
                  <a:gd name="connsiteX17" fmla="*/ 1656 w 99343"/>
                  <a:gd name="connsiteY17" fmla="*/ 678 h 139783"/>
                  <a:gd name="connsiteX18" fmla="*/ 50746 w 99343"/>
                  <a:gd name="connsiteY18" fmla="*/ 678 h 139783"/>
                  <a:gd name="connsiteX19" fmla="*/ 70966 w 99343"/>
                  <a:gd name="connsiteY19" fmla="*/ 3909 h 139783"/>
                  <a:gd name="connsiteX20" fmla="*/ 86866 w 99343"/>
                  <a:gd name="connsiteY20" fmla="*/ 13823 h 139783"/>
                  <a:gd name="connsiteX21" fmla="*/ 95498 w 99343"/>
                  <a:gd name="connsiteY21" fmla="*/ 26088 h 139783"/>
                  <a:gd name="connsiteX22" fmla="*/ 99626 w 99343"/>
                  <a:gd name="connsiteY22" fmla="*/ 39837 h 139783"/>
                  <a:gd name="connsiteX23" fmla="*/ 100907 w 99343"/>
                  <a:gd name="connsiteY23" fmla="*/ 54474 h 139783"/>
                  <a:gd name="connsiteX24" fmla="*/ 100999 w 99343"/>
                  <a:gd name="connsiteY24" fmla="*/ 69586 h 139783"/>
                  <a:gd name="connsiteX25" fmla="*/ 100907 w 99343"/>
                  <a:gd name="connsiteY25" fmla="*/ 85101 h 13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343" h="139783">
                    <a:moveTo>
                      <a:pt x="78820" y="45137"/>
                    </a:moveTo>
                    <a:cubicBezTo>
                      <a:pt x="78161" y="38528"/>
                      <a:pt x="75991" y="33191"/>
                      <a:pt x="72339" y="29136"/>
                    </a:cubicBezTo>
                    <a:cubicBezTo>
                      <a:pt x="66572" y="22857"/>
                      <a:pt x="58664" y="19717"/>
                      <a:pt x="48577" y="19717"/>
                    </a:cubicBezTo>
                    <a:lnTo>
                      <a:pt x="22864" y="19717"/>
                    </a:lnTo>
                    <a:lnTo>
                      <a:pt x="22864" y="121413"/>
                    </a:lnTo>
                    <a:lnTo>
                      <a:pt x="48577" y="121413"/>
                    </a:lnTo>
                    <a:cubicBezTo>
                      <a:pt x="58664" y="121413"/>
                      <a:pt x="66572" y="118274"/>
                      <a:pt x="72339" y="111985"/>
                    </a:cubicBezTo>
                    <a:cubicBezTo>
                      <a:pt x="75991" y="107939"/>
                      <a:pt x="78161" y="102273"/>
                      <a:pt x="78820" y="95015"/>
                    </a:cubicBezTo>
                    <a:cubicBezTo>
                      <a:pt x="79470" y="87738"/>
                      <a:pt x="79790" y="79270"/>
                      <a:pt x="79790" y="69586"/>
                    </a:cubicBezTo>
                    <a:cubicBezTo>
                      <a:pt x="79790" y="59902"/>
                      <a:pt x="79470" y="51755"/>
                      <a:pt x="78820" y="45137"/>
                    </a:cubicBezTo>
                    <a:moveTo>
                      <a:pt x="100907" y="85101"/>
                    </a:moveTo>
                    <a:cubicBezTo>
                      <a:pt x="100834" y="90328"/>
                      <a:pt x="100404" y="95436"/>
                      <a:pt x="99626" y="100406"/>
                    </a:cubicBezTo>
                    <a:cubicBezTo>
                      <a:pt x="98848" y="105386"/>
                      <a:pt x="97466" y="110155"/>
                      <a:pt x="95498" y="114740"/>
                    </a:cubicBezTo>
                    <a:cubicBezTo>
                      <a:pt x="93539" y="119317"/>
                      <a:pt x="90665" y="123510"/>
                      <a:pt x="86866" y="127299"/>
                    </a:cubicBezTo>
                    <a:cubicBezTo>
                      <a:pt x="82417" y="131757"/>
                      <a:pt x="77108" y="135061"/>
                      <a:pt x="70966" y="137212"/>
                    </a:cubicBezTo>
                    <a:cubicBezTo>
                      <a:pt x="64815" y="139382"/>
                      <a:pt x="58069" y="140462"/>
                      <a:pt x="50746" y="140462"/>
                    </a:cubicBezTo>
                    <a:lnTo>
                      <a:pt x="1656" y="140462"/>
                    </a:lnTo>
                    <a:lnTo>
                      <a:pt x="1656" y="678"/>
                    </a:lnTo>
                    <a:lnTo>
                      <a:pt x="50746" y="678"/>
                    </a:lnTo>
                    <a:cubicBezTo>
                      <a:pt x="58069" y="678"/>
                      <a:pt x="64815" y="1749"/>
                      <a:pt x="70966" y="3909"/>
                    </a:cubicBezTo>
                    <a:cubicBezTo>
                      <a:pt x="77108" y="6070"/>
                      <a:pt x="82417" y="9383"/>
                      <a:pt x="86866" y="13823"/>
                    </a:cubicBezTo>
                    <a:cubicBezTo>
                      <a:pt x="90665" y="17630"/>
                      <a:pt x="93539" y="21713"/>
                      <a:pt x="95498" y="26088"/>
                    </a:cubicBezTo>
                    <a:cubicBezTo>
                      <a:pt x="97466" y="30482"/>
                      <a:pt x="98848" y="35059"/>
                      <a:pt x="99626" y="39837"/>
                    </a:cubicBezTo>
                    <a:cubicBezTo>
                      <a:pt x="100404" y="44615"/>
                      <a:pt x="100834" y="49494"/>
                      <a:pt x="100907" y="54474"/>
                    </a:cubicBezTo>
                    <a:cubicBezTo>
                      <a:pt x="100971" y="59444"/>
                      <a:pt x="100999" y="64478"/>
                      <a:pt x="100999" y="69586"/>
                    </a:cubicBezTo>
                    <a:cubicBezTo>
                      <a:pt x="100999" y="74694"/>
                      <a:pt x="100971" y="79856"/>
                      <a:pt x="100907" y="85101"/>
                    </a:cubicBezTo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93F336C-7C7E-42C6-82AD-FAFAD31C1C42}"/>
                  </a:ext>
                </a:extLst>
              </p:cNvPr>
              <p:cNvSpPr/>
              <p:nvPr/>
            </p:nvSpPr>
            <p:spPr>
              <a:xfrm>
                <a:off x="2729891" y="609829"/>
                <a:ext cx="119554" cy="139783"/>
              </a:xfrm>
              <a:custGeom>
                <a:avLst/>
                <a:gdLst>
                  <a:gd name="connsiteX0" fmla="*/ 62070 w 119554"/>
                  <a:gd name="connsiteY0" fmla="*/ 32479 h 139783"/>
                  <a:gd name="connsiteX1" fmla="*/ 40284 w 119554"/>
                  <a:gd name="connsiteY1" fmla="*/ 94522 h 139783"/>
                  <a:gd name="connsiteX2" fmla="*/ 83269 w 119554"/>
                  <a:gd name="connsiteY2" fmla="*/ 94522 h 139783"/>
                  <a:gd name="connsiteX3" fmla="*/ 62070 w 119554"/>
                  <a:gd name="connsiteY3" fmla="*/ 32479 h 139783"/>
                  <a:gd name="connsiteX4" fmla="*/ 98785 w 119554"/>
                  <a:gd name="connsiteY4" fmla="*/ 140463 h 139783"/>
                  <a:gd name="connsiteX5" fmla="*/ 89164 w 119554"/>
                  <a:gd name="connsiteY5" fmla="*/ 112389 h 139783"/>
                  <a:gd name="connsiteX6" fmla="*/ 33996 w 119554"/>
                  <a:gd name="connsiteY6" fmla="*/ 112389 h 139783"/>
                  <a:gd name="connsiteX7" fmla="*/ 24376 w 119554"/>
                  <a:gd name="connsiteY7" fmla="*/ 140463 h 139783"/>
                  <a:gd name="connsiteX8" fmla="*/ 1803 w 119554"/>
                  <a:gd name="connsiteY8" fmla="*/ 140463 h 139783"/>
                  <a:gd name="connsiteX9" fmla="*/ 53044 w 119554"/>
                  <a:gd name="connsiteY9" fmla="*/ 679 h 139783"/>
                  <a:gd name="connsiteX10" fmla="*/ 70116 w 119554"/>
                  <a:gd name="connsiteY10" fmla="*/ 679 h 139783"/>
                  <a:gd name="connsiteX11" fmla="*/ 121357 w 119554"/>
                  <a:gd name="connsiteY11" fmla="*/ 140463 h 139783"/>
                  <a:gd name="connsiteX12" fmla="*/ 98785 w 119554"/>
                  <a:gd name="connsiteY12" fmla="*/ 140463 h 13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554" h="139783">
                    <a:moveTo>
                      <a:pt x="62070" y="32479"/>
                    </a:moveTo>
                    <a:lnTo>
                      <a:pt x="40284" y="94522"/>
                    </a:lnTo>
                    <a:lnTo>
                      <a:pt x="83269" y="94522"/>
                    </a:lnTo>
                    <a:lnTo>
                      <a:pt x="62070" y="32479"/>
                    </a:lnTo>
                    <a:close/>
                    <a:moveTo>
                      <a:pt x="98785" y="140463"/>
                    </a:moveTo>
                    <a:lnTo>
                      <a:pt x="89164" y="112389"/>
                    </a:lnTo>
                    <a:lnTo>
                      <a:pt x="33996" y="112389"/>
                    </a:lnTo>
                    <a:lnTo>
                      <a:pt x="24376" y="140463"/>
                    </a:lnTo>
                    <a:lnTo>
                      <a:pt x="1803" y="140463"/>
                    </a:lnTo>
                    <a:lnTo>
                      <a:pt x="53044" y="679"/>
                    </a:lnTo>
                    <a:lnTo>
                      <a:pt x="70116" y="679"/>
                    </a:lnTo>
                    <a:lnTo>
                      <a:pt x="121357" y="140463"/>
                    </a:lnTo>
                    <a:lnTo>
                      <a:pt x="98785" y="140463"/>
                    </a:lnTo>
                    <a:close/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CEA5A19-5E3B-4BB5-AA2E-8D2D236B4147}"/>
                  </a:ext>
                </a:extLst>
              </p:cNvPr>
              <p:cNvSpPr/>
              <p:nvPr/>
            </p:nvSpPr>
            <p:spPr>
              <a:xfrm>
                <a:off x="1101522" y="148790"/>
                <a:ext cx="814334" cy="800477"/>
              </a:xfrm>
              <a:custGeom>
                <a:avLst/>
                <a:gdLst>
                  <a:gd name="connsiteX0" fmla="*/ 437392 w 814334"/>
                  <a:gd name="connsiteY0" fmla="*/ 455674 h 800477"/>
                  <a:gd name="connsiteX1" fmla="*/ 529294 w 814334"/>
                  <a:gd name="connsiteY1" fmla="*/ 455674 h 800477"/>
                  <a:gd name="connsiteX2" fmla="*/ 529294 w 814334"/>
                  <a:gd name="connsiteY2" fmla="*/ 553910 h 800477"/>
                  <a:gd name="connsiteX3" fmla="*/ 437392 w 814334"/>
                  <a:gd name="connsiteY3" fmla="*/ 553910 h 800477"/>
                  <a:gd name="connsiteX4" fmla="*/ 437392 w 814334"/>
                  <a:gd name="connsiteY4" fmla="*/ 455674 h 800477"/>
                  <a:gd name="connsiteX5" fmla="*/ 619062 w 814334"/>
                  <a:gd name="connsiteY5" fmla="*/ 614159 h 800477"/>
                  <a:gd name="connsiteX6" fmla="*/ 814151 w 814334"/>
                  <a:gd name="connsiteY6" fmla="*/ 451994 h 800477"/>
                  <a:gd name="connsiteX7" fmla="*/ 773647 w 814334"/>
                  <a:gd name="connsiteY7" fmla="*/ 432552 h 800477"/>
                  <a:gd name="connsiteX8" fmla="*/ 767322 w 814334"/>
                  <a:gd name="connsiteY8" fmla="*/ 391224 h 800477"/>
                  <a:gd name="connsiteX9" fmla="*/ 797043 w 814334"/>
                  <a:gd name="connsiteY9" fmla="*/ 280393 h 800477"/>
                  <a:gd name="connsiteX10" fmla="*/ 683741 w 814334"/>
                  <a:gd name="connsiteY10" fmla="*/ 304796 h 800477"/>
                  <a:gd name="connsiteX11" fmla="*/ 663676 w 814334"/>
                  <a:gd name="connsiteY11" fmla="*/ 292467 h 800477"/>
                  <a:gd name="connsiteX12" fmla="*/ 649095 w 814334"/>
                  <a:gd name="connsiteY12" fmla="*/ 240310 h 800477"/>
                  <a:gd name="connsiteX13" fmla="*/ 559518 w 814334"/>
                  <a:gd name="connsiteY13" fmla="*/ 343021 h 800477"/>
                  <a:gd name="connsiteX14" fmla="*/ 528955 w 814334"/>
                  <a:gd name="connsiteY14" fmla="*/ 321392 h 800477"/>
                  <a:gd name="connsiteX15" fmla="*/ 567262 w 814334"/>
                  <a:gd name="connsiteY15" fmla="*/ 113387 h 800477"/>
                  <a:gd name="connsiteX16" fmla="*/ 515939 w 814334"/>
                  <a:gd name="connsiteY16" fmla="*/ 140637 h 800477"/>
                  <a:gd name="connsiteX17" fmla="*/ 479087 w 814334"/>
                  <a:gd name="connsiteY17" fmla="*/ 135465 h 800477"/>
                  <a:gd name="connsiteX18" fmla="*/ 406984 w 814334"/>
                  <a:gd name="connsiteY18" fmla="*/ 102 h 800477"/>
                  <a:gd name="connsiteX19" fmla="*/ 334927 w 814334"/>
                  <a:gd name="connsiteY19" fmla="*/ 135492 h 800477"/>
                  <a:gd name="connsiteX20" fmla="*/ 297956 w 814334"/>
                  <a:gd name="connsiteY20" fmla="*/ 140637 h 800477"/>
                  <a:gd name="connsiteX21" fmla="*/ 246633 w 814334"/>
                  <a:gd name="connsiteY21" fmla="*/ 113387 h 800477"/>
                  <a:gd name="connsiteX22" fmla="*/ 284913 w 814334"/>
                  <a:gd name="connsiteY22" fmla="*/ 321419 h 800477"/>
                  <a:gd name="connsiteX23" fmla="*/ 254468 w 814334"/>
                  <a:gd name="connsiteY23" fmla="*/ 343021 h 800477"/>
                  <a:gd name="connsiteX24" fmla="*/ 164883 w 814334"/>
                  <a:gd name="connsiteY24" fmla="*/ 240310 h 800477"/>
                  <a:gd name="connsiteX25" fmla="*/ 150218 w 814334"/>
                  <a:gd name="connsiteY25" fmla="*/ 292467 h 800477"/>
                  <a:gd name="connsiteX26" fmla="*/ 130154 w 814334"/>
                  <a:gd name="connsiteY26" fmla="*/ 304769 h 800477"/>
                  <a:gd name="connsiteX27" fmla="*/ 16943 w 814334"/>
                  <a:gd name="connsiteY27" fmla="*/ 280393 h 800477"/>
                  <a:gd name="connsiteX28" fmla="*/ 46664 w 814334"/>
                  <a:gd name="connsiteY28" fmla="*/ 391252 h 800477"/>
                  <a:gd name="connsiteX29" fmla="*/ 40257 w 814334"/>
                  <a:gd name="connsiteY29" fmla="*/ 432516 h 800477"/>
                  <a:gd name="connsiteX30" fmla="*/ -183 w 814334"/>
                  <a:gd name="connsiteY30" fmla="*/ 451994 h 800477"/>
                  <a:gd name="connsiteX31" fmla="*/ 194924 w 814334"/>
                  <a:gd name="connsiteY31" fmla="*/ 614186 h 800477"/>
                  <a:gd name="connsiteX32" fmla="*/ 203675 w 814334"/>
                  <a:gd name="connsiteY32" fmla="*/ 641381 h 800477"/>
                  <a:gd name="connsiteX33" fmla="*/ 186668 w 814334"/>
                  <a:gd name="connsiteY33" fmla="*/ 698710 h 800477"/>
                  <a:gd name="connsiteX34" fmla="*/ 286258 w 814334"/>
                  <a:gd name="connsiteY34" fmla="*/ 693932 h 800477"/>
                  <a:gd name="connsiteX35" fmla="*/ 286258 w 814334"/>
                  <a:gd name="connsiteY35" fmla="*/ 622946 h 800477"/>
                  <a:gd name="connsiteX36" fmla="*/ 286249 w 814334"/>
                  <a:gd name="connsiteY36" fmla="*/ 622754 h 800477"/>
                  <a:gd name="connsiteX37" fmla="*/ 286249 w 814334"/>
                  <a:gd name="connsiteY37" fmla="*/ 507602 h 800477"/>
                  <a:gd name="connsiteX38" fmla="*/ 286258 w 814334"/>
                  <a:gd name="connsiteY38" fmla="*/ 507410 h 800477"/>
                  <a:gd name="connsiteX39" fmla="*/ 286258 w 814334"/>
                  <a:gd name="connsiteY39" fmla="*/ 455674 h 800477"/>
                  <a:gd name="connsiteX40" fmla="*/ 373143 w 814334"/>
                  <a:gd name="connsiteY40" fmla="*/ 455674 h 800477"/>
                  <a:gd name="connsiteX41" fmla="*/ 373143 w 814334"/>
                  <a:gd name="connsiteY41" fmla="*/ 771023 h 800477"/>
                  <a:gd name="connsiteX42" fmla="*/ 437392 w 814334"/>
                  <a:gd name="connsiteY42" fmla="*/ 800580 h 800477"/>
                  <a:gd name="connsiteX43" fmla="*/ 437392 w 814334"/>
                  <a:gd name="connsiteY43" fmla="*/ 606818 h 800477"/>
                  <a:gd name="connsiteX44" fmla="*/ 529294 w 814334"/>
                  <a:gd name="connsiteY44" fmla="*/ 606818 h 800477"/>
                  <a:gd name="connsiteX45" fmla="*/ 529294 w 814334"/>
                  <a:gd name="connsiteY45" fmla="*/ 693969 h 800477"/>
                  <a:gd name="connsiteX46" fmla="*/ 627236 w 814334"/>
                  <a:gd name="connsiteY46" fmla="*/ 698710 h 800477"/>
                  <a:gd name="connsiteX47" fmla="*/ 610101 w 814334"/>
                  <a:gd name="connsiteY47" fmla="*/ 641381 h 800477"/>
                  <a:gd name="connsiteX48" fmla="*/ 619062 w 814334"/>
                  <a:gd name="connsiteY48" fmla="*/ 614159 h 80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14334" h="800477">
                    <a:moveTo>
                      <a:pt x="437392" y="455674"/>
                    </a:moveTo>
                    <a:lnTo>
                      <a:pt x="529294" y="455674"/>
                    </a:lnTo>
                    <a:lnTo>
                      <a:pt x="529294" y="553910"/>
                    </a:lnTo>
                    <a:lnTo>
                      <a:pt x="437392" y="553910"/>
                    </a:lnTo>
                    <a:lnTo>
                      <a:pt x="437392" y="455674"/>
                    </a:lnTo>
                    <a:close/>
                    <a:moveTo>
                      <a:pt x="619062" y="614159"/>
                    </a:moveTo>
                    <a:lnTo>
                      <a:pt x="814151" y="451994"/>
                    </a:lnTo>
                    <a:lnTo>
                      <a:pt x="773647" y="432552"/>
                    </a:lnTo>
                    <a:cubicBezTo>
                      <a:pt x="755917" y="426017"/>
                      <a:pt x="760905" y="415810"/>
                      <a:pt x="767322" y="391224"/>
                    </a:cubicBezTo>
                    <a:lnTo>
                      <a:pt x="797043" y="280393"/>
                    </a:lnTo>
                    <a:lnTo>
                      <a:pt x="683741" y="304796"/>
                    </a:lnTo>
                    <a:cubicBezTo>
                      <a:pt x="672629" y="306490"/>
                      <a:pt x="665406" y="299286"/>
                      <a:pt x="663676" y="292467"/>
                    </a:cubicBezTo>
                    <a:lnTo>
                      <a:pt x="649095" y="240310"/>
                    </a:lnTo>
                    <a:lnTo>
                      <a:pt x="559518" y="343021"/>
                    </a:lnTo>
                    <a:cubicBezTo>
                      <a:pt x="546795" y="359461"/>
                      <a:pt x="521009" y="359461"/>
                      <a:pt x="528955" y="321392"/>
                    </a:cubicBezTo>
                    <a:lnTo>
                      <a:pt x="567262" y="113387"/>
                    </a:lnTo>
                    <a:lnTo>
                      <a:pt x="515939" y="140637"/>
                    </a:lnTo>
                    <a:cubicBezTo>
                      <a:pt x="501568" y="148829"/>
                      <a:pt x="487105" y="150156"/>
                      <a:pt x="479087" y="135465"/>
                    </a:cubicBezTo>
                    <a:lnTo>
                      <a:pt x="406984" y="102"/>
                    </a:lnTo>
                    <a:lnTo>
                      <a:pt x="334927" y="135492"/>
                    </a:lnTo>
                    <a:cubicBezTo>
                      <a:pt x="326753" y="150184"/>
                      <a:pt x="312419" y="148829"/>
                      <a:pt x="297956" y="140637"/>
                    </a:cubicBezTo>
                    <a:lnTo>
                      <a:pt x="246633" y="113387"/>
                    </a:lnTo>
                    <a:lnTo>
                      <a:pt x="284913" y="321419"/>
                    </a:lnTo>
                    <a:cubicBezTo>
                      <a:pt x="292958" y="359461"/>
                      <a:pt x="267192" y="359461"/>
                      <a:pt x="254468" y="343021"/>
                    </a:cubicBezTo>
                    <a:lnTo>
                      <a:pt x="164883" y="240310"/>
                    </a:lnTo>
                    <a:lnTo>
                      <a:pt x="150218" y="292467"/>
                    </a:lnTo>
                    <a:cubicBezTo>
                      <a:pt x="148608" y="299286"/>
                      <a:pt x="141275" y="306490"/>
                      <a:pt x="130154" y="304769"/>
                    </a:cubicBezTo>
                    <a:lnTo>
                      <a:pt x="16943" y="280393"/>
                    </a:lnTo>
                    <a:lnTo>
                      <a:pt x="46664" y="391252"/>
                    </a:lnTo>
                    <a:cubicBezTo>
                      <a:pt x="52990" y="415847"/>
                      <a:pt x="57978" y="426017"/>
                      <a:pt x="40257" y="432516"/>
                    </a:cubicBezTo>
                    <a:lnTo>
                      <a:pt x="-183" y="451994"/>
                    </a:lnTo>
                    <a:lnTo>
                      <a:pt x="194924" y="614186"/>
                    </a:lnTo>
                    <a:cubicBezTo>
                      <a:pt x="202540" y="620310"/>
                      <a:pt x="206412" y="631285"/>
                      <a:pt x="203675" y="641381"/>
                    </a:cubicBezTo>
                    <a:lnTo>
                      <a:pt x="186668" y="698710"/>
                    </a:lnTo>
                    <a:cubicBezTo>
                      <a:pt x="205094" y="696513"/>
                      <a:pt x="241644" y="694921"/>
                      <a:pt x="286258" y="693932"/>
                    </a:cubicBezTo>
                    <a:lnTo>
                      <a:pt x="286258" y="622946"/>
                    </a:lnTo>
                    <a:cubicBezTo>
                      <a:pt x="286258" y="622882"/>
                      <a:pt x="286249" y="622818"/>
                      <a:pt x="286249" y="622754"/>
                    </a:cubicBezTo>
                    <a:lnTo>
                      <a:pt x="286249" y="507602"/>
                    </a:lnTo>
                    <a:cubicBezTo>
                      <a:pt x="286249" y="507538"/>
                      <a:pt x="286258" y="507474"/>
                      <a:pt x="286258" y="507410"/>
                    </a:cubicBezTo>
                    <a:lnTo>
                      <a:pt x="286258" y="455674"/>
                    </a:lnTo>
                    <a:lnTo>
                      <a:pt x="373143" y="455674"/>
                    </a:lnTo>
                    <a:lnTo>
                      <a:pt x="373143" y="771023"/>
                    </a:lnTo>
                    <a:lnTo>
                      <a:pt x="437392" y="800580"/>
                    </a:lnTo>
                    <a:lnTo>
                      <a:pt x="437392" y="606818"/>
                    </a:lnTo>
                    <a:lnTo>
                      <a:pt x="529294" y="606818"/>
                    </a:lnTo>
                    <a:lnTo>
                      <a:pt x="529294" y="693969"/>
                    </a:lnTo>
                    <a:cubicBezTo>
                      <a:pt x="573157" y="694966"/>
                      <a:pt x="609030" y="696541"/>
                      <a:pt x="627236" y="698710"/>
                    </a:cubicBezTo>
                    <a:lnTo>
                      <a:pt x="610101" y="641381"/>
                    </a:lnTo>
                    <a:cubicBezTo>
                      <a:pt x="607373" y="631313"/>
                      <a:pt x="611327" y="620292"/>
                      <a:pt x="619062" y="614159"/>
                    </a:cubicBezTo>
                  </a:path>
                </a:pathLst>
              </a:custGeom>
              <a:solidFill>
                <a:srgbClr val="FFFFFF"/>
              </a:solidFill>
              <a:ln w="911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7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ft Bar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41E-20CE-4BCD-86B6-6DFEA13D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18" y="478760"/>
            <a:ext cx="11178200" cy="1211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D89A-69DE-4526-8C88-B8290B40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80" y="1825625"/>
            <a:ext cx="107882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232F-238D-462F-9274-EBB4EB56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926" y="6356350"/>
            <a:ext cx="2743200" cy="365125"/>
          </a:xfrm>
        </p:spPr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5965-EE7D-4118-8651-C4397A7D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287" y="6356350"/>
            <a:ext cx="41148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D66E6-F7AF-4767-8BB5-03F8CE69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380" y="6356350"/>
            <a:ext cx="2743200" cy="365125"/>
          </a:xfrm>
        </p:spPr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91CDFA7-E882-40D7-AA4B-CC8D11A40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" t="50845" r="213"/>
          <a:stretch/>
        </p:blipFill>
        <p:spPr>
          <a:xfrm rot="5400000">
            <a:off x="-3055256" y="3034083"/>
            <a:ext cx="6864881" cy="7829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D38A0B-BA91-405B-A8AA-91DA65AAE3DE}"/>
              </a:ext>
            </a:extLst>
          </p:cNvPr>
          <p:cNvGrpSpPr/>
          <p:nvPr userDrawn="1"/>
        </p:nvGrpSpPr>
        <p:grpSpPr>
          <a:xfrm>
            <a:off x="15063" y="-1805"/>
            <a:ext cx="1425607" cy="801906"/>
            <a:chOff x="15063" y="-1805"/>
            <a:chExt cx="1425607" cy="801906"/>
          </a:xfrm>
        </p:grpSpPr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A480054E-0C6D-4A48-A020-C1CB1B48B73F}"/>
                </a:ext>
              </a:extLst>
            </p:cNvPr>
            <p:cNvGrpSpPr/>
            <p:nvPr userDrawn="1"/>
          </p:nvGrpSpPr>
          <p:grpSpPr>
            <a:xfrm>
              <a:off x="15063" y="-1805"/>
              <a:ext cx="1425607" cy="801906"/>
              <a:chOff x="1048206" y="27432"/>
              <a:chExt cx="1854555" cy="104319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F86F7A9-DE92-4A96-BE15-35C0C2ADD07B}"/>
                  </a:ext>
                </a:extLst>
              </p:cNvPr>
              <p:cNvSpPr/>
              <p:nvPr/>
            </p:nvSpPr>
            <p:spPr>
              <a:xfrm>
                <a:off x="1048206" y="27432"/>
                <a:ext cx="1854555" cy="1043190"/>
              </a:xfrm>
              <a:custGeom>
                <a:avLst/>
                <a:gdLst>
                  <a:gd name="connsiteX0" fmla="*/ 360 w 1854555"/>
                  <a:gd name="connsiteY0" fmla="*/ 225 h 1043190"/>
                  <a:gd name="connsiteX1" fmla="*/ 1854915 w 1854555"/>
                  <a:gd name="connsiteY1" fmla="*/ 225 h 1043190"/>
                  <a:gd name="connsiteX2" fmla="*/ 1854915 w 1854555"/>
                  <a:gd name="connsiteY2" fmla="*/ 1043416 h 1043190"/>
                  <a:gd name="connsiteX3" fmla="*/ 360 w 1854555"/>
                  <a:gd name="connsiteY3" fmla="*/ 1043416 h 104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4555" h="1043190">
                    <a:moveTo>
                      <a:pt x="360" y="225"/>
                    </a:moveTo>
                    <a:lnTo>
                      <a:pt x="1854915" y="225"/>
                    </a:lnTo>
                    <a:lnTo>
                      <a:pt x="1854915" y="1043416"/>
                    </a:lnTo>
                    <a:lnTo>
                      <a:pt x="360" y="1043416"/>
                    </a:lnTo>
                    <a:close/>
                  </a:path>
                </a:pathLst>
              </a:custGeom>
              <a:noFill/>
              <a:ln w="159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17" name="Graphic 8">
                <a:extLst>
                  <a:ext uri="{FF2B5EF4-FFF2-40B4-BE49-F238E27FC236}">
                    <a16:creationId xmlns:a16="http://schemas.microsoft.com/office/drawing/2014/main" id="{ED43E94A-B382-4336-A64C-1B5966A56C57}"/>
                  </a:ext>
                </a:extLst>
              </p:cNvPr>
              <p:cNvGrpSpPr/>
              <p:nvPr/>
            </p:nvGrpSpPr>
            <p:grpSpPr>
              <a:xfrm>
                <a:off x="1101522" y="148790"/>
                <a:ext cx="1747930" cy="800477"/>
                <a:chOff x="1101522" y="148790"/>
                <a:chExt cx="1747930" cy="800477"/>
              </a:xfrm>
              <a:solidFill>
                <a:srgbClr val="FFFFFF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D20696F-3074-4B46-AE59-90857B4EB448}"/>
                    </a:ext>
                  </a:extLst>
                </p:cNvPr>
                <p:cNvSpPr/>
                <p:nvPr/>
              </p:nvSpPr>
              <p:spPr>
                <a:xfrm>
                  <a:off x="1992310" y="489495"/>
                  <a:ext cx="47525" cy="74372"/>
                </a:xfrm>
                <a:custGeom>
                  <a:avLst/>
                  <a:gdLst>
                    <a:gd name="connsiteX0" fmla="*/ 12278 w 47525"/>
                    <a:gd name="connsiteY0" fmla="*/ 10653 h 74372"/>
                    <a:gd name="connsiteX1" fmla="*/ 12278 w 47525"/>
                    <a:gd name="connsiteY1" fmla="*/ 33317 h 74372"/>
                    <a:gd name="connsiteX2" fmla="*/ 43198 w 47525"/>
                    <a:gd name="connsiteY2" fmla="*/ 33317 h 74372"/>
                    <a:gd name="connsiteX3" fmla="*/ 43198 w 47525"/>
                    <a:gd name="connsiteY3" fmla="*/ 43450 h 74372"/>
                    <a:gd name="connsiteX4" fmla="*/ 12278 w 47525"/>
                    <a:gd name="connsiteY4" fmla="*/ 43450 h 74372"/>
                    <a:gd name="connsiteX5" fmla="*/ 12278 w 47525"/>
                    <a:gd name="connsiteY5" fmla="*/ 74892 h 74372"/>
                    <a:gd name="connsiteX6" fmla="*/ 1001 w 47525"/>
                    <a:gd name="connsiteY6" fmla="*/ 74892 h 74372"/>
                    <a:gd name="connsiteX7" fmla="*/ 1001 w 47525"/>
                    <a:gd name="connsiteY7" fmla="*/ 520 h 74372"/>
                    <a:gd name="connsiteX8" fmla="*/ 48526 w 47525"/>
                    <a:gd name="connsiteY8" fmla="*/ 520 h 74372"/>
                    <a:gd name="connsiteX9" fmla="*/ 48526 w 47525"/>
                    <a:gd name="connsiteY9" fmla="*/ 10653 h 74372"/>
                    <a:gd name="connsiteX10" fmla="*/ 12278 w 47525"/>
                    <a:gd name="connsiteY10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525" h="74372">
                      <a:moveTo>
                        <a:pt x="12278" y="10653"/>
                      </a:moveTo>
                      <a:lnTo>
                        <a:pt x="12278" y="33317"/>
                      </a:lnTo>
                      <a:lnTo>
                        <a:pt x="43198" y="33317"/>
                      </a:lnTo>
                      <a:lnTo>
                        <a:pt x="43198" y="43450"/>
                      </a:lnTo>
                      <a:lnTo>
                        <a:pt x="12278" y="43450"/>
                      </a:lnTo>
                      <a:lnTo>
                        <a:pt x="12278" y="74892"/>
                      </a:lnTo>
                      <a:lnTo>
                        <a:pt x="1001" y="74892"/>
                      </a:lnTo>
                      <a:lnTo>
                        <a:pt x="1001" y="520"/>
                      </a:lnTo>
                      <a:lnTo>
                        <a:pt x="48526" y="520"/>
                      </a:lnTo>
                      <a:lnTo>
                        <a:pt x="48526" y="10653"/>
                      </a:lnTo>
                      <a:lnTo>
                        <a:pt x="12278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4D0680C-E427-4881-9B6D-7295AB448006}"/>
                    </a:ext>
                  </a:extLst>
                </p:cNvPr>
                <p:cNvSpPr/>
                <p:nvPr/>
              </p:nvSpPr>
              <p:spPr>
                <a:xfrm>
                  <a:off x="2065634" y="489495"/>
                  <a:ext cx="47525" cy="74372"/>
                </a:xfrm>
                <a:custGeom>
                  <a:avLst/>
                  <a:gdLst>
                    <a:gd name="connsiteX0" fmla="*/ 1075 w 47525"/>
                    <a:gd name="connsiteY0" fmla="*/ 74885 h 74372"/>
                    <a:gd name="connsiteX1" fmla="*/ 1075 w 47525"/>
                    <a:gd name="connsiteY1" fmla="*/ 513 h 74372"/>
                    <a:gd name="connsiteX2" fmla="*/ 48600 w 47525"/>
                    <a:gd name="connsiteY2" fmla="*/ 513 h 74372"/>
                    <a:gd name="connsiteX3" fmla="*/ 48600 w 47525"/>
                    <a:gd name="connsiteY3" fmla="*/ 10646 h 74372"/>
                    <a:gd name="connsiteX4" fmla="*/ 12352 w 47525"/>
                    <a:gd name="connsiteY4" fmla="*/ 10646 h 74372"/>
                    <a:gd name="connsiteX5" fmla="*/ 12352 w 47525"/>
                    <a:gd name="connsiteY5" fmla="*/ 32367 h 74372"/>
                    <a:gd name="connsiteX6" fmla="*/ 43273 w 47525"/>
                    <a:gd name="connsiteY6" fmla="*/ 32367 h 74372"/>
                    <a:gd name="connsiteX7" fmla="*/ 43273 w 47525"/>
                    <a:gd name="connsiteY7" fmla="*/ 42399 h 74372"/>
                    <a:gd name="connsiteX8" fmla="*/ 12352 w 47525"/>
                    <a:gd name="connsiteY8" fmla="*/ 42399 h 74372"/>
                    <a:gd name="connsiteX9" fmla="*/ 12352 w 47525"/>
                    <a:gd name="connsiteY9" fmla="*/ 64752 h 74372"/>
                    <a:gd name="connsiteX10" fmla="*/ 48600 w 47525"/>
                    <a:gd name="connsiteY10" fmla="*/ 64752 h 74372"/>
                    <a:gd name="connsiteX11" fmla="*/ 48600 w 47525"/>
                    <a:gd name="connsiteY11" fmla="*/ 74885 h 74372"/>
                    <a:gd name="connsiteX12" fmla="*/ 1075 w 47525"/>
                    <a:gd name="connsiteY12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525" h="74372">
                      <a:moveTo>
                        <a:pt x="1075" y="74885"/>
                      </a:moveTo>
                      <a:lnTo>
                        <a:pt x="1075" y="513"/>
                      </a:lnTo>
                      <a:lnTo>
                        <a:pt x="48600" y="513"/>
                      </a:lnTo>
                      <a:lnTo>
                        <a:pt x="48600" y="10646"/>
                      </a:lnTo>
                      <a:lnTo>
                        <a:pt x="12352" y="10646"/>
                      </a:lnTo>
                      <a:lnTo>
                        <a:pt x="12352" y="32367"/>
                      </a:lnTo>
                      <a:lnTo>
                        <a:pt x="43273" y="32367"/>
                      </a:lnTo>
                      <a:lnTo>
                        <a:pt x="43273" y="42399"/>
                      </a:lnTo>
                      <a:lnTo>
                        <a:pt x="12352" y="42399"/>
                      </a:lnTo>
                      <a:lnTo>
                        <a:pt x="12352" y="64752"/>
                      </a:lnTo>
                      <a:lnTo>
                        <a:pt x="48600" y="64752"/>
                      </a:lnTo>
                      <a:lnTo>
                        <a:pt x="48600" y="74885"/>
                      </a:lnTo>
                      <a:lnTo>
                        <a:pt x="1075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5103BAC-036E-4F7E-860A-97453514A929}"/>
                    </a:ext>
                  </a:extLst>
                </p:cNvPr>
                <p:cNvSpPr/>
                <p:nvPr/>
              </p:nvSpPr>
              <p:spPr>
                <a:xfrm>
                  <a:off x="2140849" y="489495"/>
                  <a:ext cx="55982" cy="74372"/>
                </a:xfrm>
                <a:custGeom>
                  <a:avLst/>
                  <a:gdLst>
                    <a:gd name="connsiteX0" fmla="*/ 46802 w 55982"/>
                    <a:gd name="connsiteY0" fmla="*/ 74885 h 74372"/>
                    <a:gd name="connsiteX1" fmla="*/ 12430 w 55982"/>
                    <a:gd name="connsiteY1" fmla="*/ 22555 h 74372"/>
                    <a:gd name="connsiteX2" fmla="*/ 12430 w 55982"/>
                    <a:gd name="connsiteY2" fmla="*/ 74885 h 74372"/>
                    <a:gd name="connsiteX3" fmla="*/ 1162 w 55982"/>
                    <a:gd name="connsiteY3" fmla="*/ 74885 h 74372"/>
                    <a:gd name="connsiteX4" fmla="*/ 1162 w 55982"/>
                    <a:gd name="connsiteY4" fmla="*/ 513 h 74372"/>
                    <a:gd name="connsiteX5" fmla="*/ 11496 w 55982"/>
                    <a:gd name="connsiteY5" fmla="*/ 513 h 74372"/>
                    <a:gd name="connsiteX6" fmla="*/ 45859 w 55982"/>
                    <a:gd name="connsiteY6" fmla="*/ 52743 h 74372"/>
                    <a:gd name="connsiteX7" fmla="*/ 45859 w 55982"/>
                    <a:gd name="connsiteY7" fmla="*/ 513 h 74372"/>
                    <a:gd name="connsiteX8" fmla="*/ 57145 w 55982"/>
                    <a:gd name="connsiteY8" fmla="*/ 513 h 74372"/>
                    <a:gd name="connsiteX9" fmla="*/ 57145 w 55982"/>
                    <a:gd name="connsiteY9" fmla="*/ 74885 h 74372"/>
                    <a:gd name="connsiteX10" fmla="*/ 46802 w 55982"/>
                    <a:gd name="connsiteY10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82" h="74372">
                      <a:moveTo>
                        <a:pt x="46802" y="74885"/>
                      </a:moveTo>
                      <a:lnTo>
                        <a:pt x="12430" y="22555"/>
                      </a:lnTo>
                      <a:lnTo>
                        <a:pt x="12430" y="74885"/>
                      </a:lnTo>
                      <a:lnTo>
                        <a:pt x="1162" y="74885"/>
                      </a:lnTo>
                      <a:lnTo>
                        <a:pt x="1162" y="513"/>
                      </a:lnTo>
                      <a:lnTo>
                        <a:pt x="11496" y="513"/>
                      </a:lnTo>
                      <a:lnTo>
                        <a:pt x="45859" y="52743"/>
                      </a:lnTo>
                      <a:lnTo>
                        <a:pt x="45859" y="513"/>
                      </a:lnTo>
                      <a:lnTo>
                        <a:pt x="57145" y="513"/>
                      </a:lnTo>
                      <a:lnTo>
                        <a:pt x="57145" y="74885"/>
                      </a:lnTo>
                      <a:lnTo>
                        <a:pt x="46802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50BBC9F-8824-4BFD-8F2A-E17115296A0F}"/>
                    </a:ext>
                  </a:extLst>
                </p:cNvPr>
                <p:cNvSpPr/>
                <p:nvPr/>
              </p:nvSpPr>
              <p:spPr>
                <a:xfrm>
                  <a:off x="2228475" y="489495"/>
                  <a:ext cx="47525" cy="74372"/>
                </a:xfrm>
                <a:custGeom>
                  <a:avLst/>
                  <a:gdLst>
                    <a:gd name="connsiteX0" fmla="*/ 1244 w 47525"/>
                    <a:gd name="connsiteY0" fmla="*/ 74885 h 74372"/>
                    <a:gd name="connsiteX1" fmla="*/ 1244 w 47525"/>
                    <a:gd name="connsiteY1" fmla="*/ 513 h 74372"/>
                    <a:gd name="connsiteX2" fmla="*/ 48769 w 47525"/>
                    <a:gd name="connsiteY2" fmla="*/ 513 h 74372"/>
                    <a:gd name="connsiteX3" fmla="*/ 48769 w 47525"/>
                    <a:gd name="connsiteY3" fmla="*/ 10646 h 74372"/>
                    <a:gd name="connsiteX4" fmla="*/ 12521 w 47525"/>
                    <a:gd name="connsiteY4" fmla="*/ 10646 h 74372"/>
                    <a:gd name="connsiteX5" fmla="*/ 12521 w 47525"/>
                    <a:gd name="connsiteY5" fmla="*/ 32367 h 74372"/>
                    <a:gd name="connsiteX6" fmla="*/ 43433 w 47525"/>
                    <a:gd name="connsiteY6" fmla="*/ 32367 h 74372"/>
                    <a:gd name="connsiteX7" fmla="*/ 43433 w 47525"/>
                    <a:gd name="connsiteY7" fmla="*/ 42399 h 74372"/>
                    <a:gd name="connsiteX8" fmla="*/ 12521 w 47525"/>
                    <a:gd name="connsiteY8" fmla="*/ 42399 h 74372"/>
                    <a:gd name="connsiteX9" fmla="*/ 12521 w 47525"/>
                    <a:gd name="connsiteY9" fmla="*/ 64752 h 74372"/>
                    <a:gd name="connsiteX10" fmla="*/ 48769 w 47525"/>
                    <a:gd name="connsiteY10" fmla="*/ 64752 h 74372"/>
                    <a:gd name="connsiteX11" fmla="*/ 48769 w 47525"/>
                    <a:gd name="connsiteY11" fmla="*/ 74885 h 74372"/>
                    <a:gd name="connsiteX12" fmla="*/ 1244 w 47525"/>
                    <a:gd name="connsiteY12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525" h="74372">
                      <a:moveTo>
                        <a:pt x="1244" y="74885"/>
                      </a:moveTo>
                      <a:lnTo>
                        <a:pt x="1244" y="513"/>
                      </a:lnTo>
                      <a:lnTo>
                        <a:pt x="48769" y="513"/>
                      </a:lnTo>
                      <a:lnTo>
                        <a:pt x="48769" y="10646"/>
                      </a:lnTo>
                      <a:lnTo>
                        <a:pt x="12521" y="10646"/>
                      </a:lnTo>
                      <a:lnTo>
                        <a:pt x="12521" y="32367"/>
                      </a:lnTo>
                      <a:lnTo>
                        <a:pt x="43433" y="32367"/>
                      </a:lnTo>
                      <a:lnTo>
                        <a:pt x="43433" y="42399"/>
                      </a:lnTo>
                      <a:lnTo>
                        <a:pt x="12521" y="42399"/>
                      </a:lnTo>
                      <a:lnTo>
                        <a:pt x="12521" y="64752"/>
                      </a:lnTo>
                      <a:lnTo>
                        <a:pt x="48769" y="64752"/>
                      </a:lnTo>
                      <a:lnTo>
                        <a:pt x="48769" y="74885"/>
                      </a:lnTo>
                      <a:lnTo>
                        <a:pt x="1244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41B8A0F-AD95-435E-9848-1082C83F5DD3}"/>
                    </a:ext>
                  </a:extLst>
                </p:cNvPr>
                <p:cNvSpPr/>
                <p:nvPr/>
              </p:nvSpPr>
              <p:spPr>
                <a:xfrm>
                  <a:off x="2297101" y="488868"/>
                  <a:ext cx="53062" cy="75617"/>
                </a:xfrm>
                <a:custGeom>
                  <a:avLst/>
                  <a:gdLst>
                    <a:gd name="connsiteX0" fmla="*/ 52400 w 53062"/>
                    <a:gd name="connsiteY0" fmla="*/ 63500 h 75617"/>
                    <a:gd name="connsiteX1" fmla="*/ 46871 w 53062"/>
                    <a:gd name="connsiteY1" fmla="*/ 70392 h 75617"/>
                    <a:gd name="connsiteX2" fmla="*/ 38404 w 53062"/>
                    <a:gd name="connsiteY2" fmla="*/ 74676 h 75617"/>
                    <a:gd name="connsiteX3" fmla="*/ 27649 w 53062"/>
                    <a:gd name="connsiteY3" fmla="*/ 76132 h 75617"/>
                    <a:gd name="connsiteX4" fmla="*/ 12921 w 53062"/>
                    <a:gd name="connsiteY4" fmla="*/ 73944 h 75617"/>
                    <a:gd name="connsiteX5" fmla="*/ 1323 w 53062"/>
                    <a:gd name="connsiteY5" fmla="*/ 66319 h 75617"/>
                    <a:gd name="connsiteX6" fmla="*/ 8847 w 53062"/>
                    <a:gd name="connsiteY6" fmla="*/ 58905 h 75617"/>
                    <a:gd name="connsiteX7" fmla="*/ 17516 w 53062"/>
                    <a:gd name="connsiteY7" fmla="*/ 64488 h 75617"/>
                    <a:gd name="connsiteX8" fmla="*/ 27850 w 53062"/>
                    <a:gd name="connsiteY8" fmla="*/ 66008 h 75617"/>
                    <a:gd name="connsiteX9" fmla="*/ 39191 w 53062"/>
                    <a:gd name="connsiteY9" fmla="*/ 63033 h 75617"/>
                    <a:gd name="connsiteX10" fmla="*/ 43210 w 53062"/>
                    <a:gd name="connsiteY10" fmla="*/ 54621 h 75617"/>
                    <a:gd name="connsiteX11" fmla="*/ 40290 w 53062"/>
                    <a:gd name="connsiteY11" fmla="*/ 46895 h 75617"/>
                    <a:gd name="connsiteX12" fmla="*/ 37150 w 53062"/>
                    <a:gd name="connsiteY12" fmla="*/ 44909 h 75617"/>
                    <a:gd name="connsiteX13" fmla="*/ 32134 w 53062"/>
                    <a:gd name="connsiteY13" fmla="*/ 43755 h 75617"/>
                    <a:gd name="connsiteX14" fmla="*/ 23365 w 53062"/>
                    <a:gd name="connsiteY14" fmla="*/ 42511 h 75617"/>
                    <a:gd name="connsiteX15" fmla="*/ 9259 w 53062"/>
                    <a:gd name="connsiteY15" fmla="*/ 36552 h 75617"/>
                    <a:gd name="connsiteX16" fmla="*/ 3822 w 53062"/>
                    <a:gd name="connsiteY16" fmla="*/ 22345 h 75617"/>
                    <a:gd name="connsiteX17" fmla="*/ 5561 w 53062"/>
                    <a:gd name="connsiteY17" fmla="*/ 13521 h 75617"/>
                    <a:gd name="connsiteX18" fmla="*/ 10467 w 53062"/>
                    <a:gd name="connsiteY18" fmla="*/ 6574 h 75617"/>
                    <a:gd name="connsiteX19" fmla="*/ 18248 w 53062"/>
                    <a:gd name="connsiteY19" fmla="*/ 2079 h 75617"/>
                    <a:gd name="connsiteX20" fmla="*/ 28692 w 53062"/>
                    <a:gd name="connsiteY20" fmla="*/ 514 h 75617"/>
                    <a:gd name="connsiteX21" fmla="*/ 41535 w 53062"/>
                    <a:gd name="connsiteY21" fmla="*/ 2491 h 75617"/>
                    <a:gd name="connsiteX22" fmla="*/ 51777 w 53062"/>
                    <a:gd name="connsiteY22" fmla="*/ 8972 h 75617"/>
                    <a:gd name="connsiteX23" fmla="*/ 44574 w 53062"/>
                    <a:gd name="connsiteY23" fmla="*/ 16075 h 75617"/>
                    <a:gd name="connsiteX24" fmla="*/ 37095 w 53062"/>
                    <a:gd name="connsiteY24" fmla="*/ 11535 h 75617"/>
                    <a:gd name="connsiteX25" fmla="*/ 28372 w 53062"/>
                    <a:gd name="connsiteY25" fmla="*/ 10336 h 75617"/>
                    <a:gd name="connsiteX26" fmla="*/ 18294 w 53062"/>
                    <a:gd name="connsiteY26" fmla="*/ 13622 h 75617"/>
                    <a:gd name="connsiteX27" fmla="*/ 14806 w 53062"/>
                    <a:gd name="connsiteY27" fmla="*/ 21924 h 75617"/>
                    <a:gd name="connsiteX28" fmla="*/ 15474 w 53062"/>
                    <a:gd name="connsiteY28" fmla="*/ 25741 h 75617"/>
                    <a:gd name="connsiteX29" fmla="*/ 17616 w 53062"/>
                    <a:gd name="connsiteY29" fmla="*/ 28817 h 75617"/>
                    <a:gd name="connsiteX30" fmla="*/ 25974 w 53062"/>
                    <a:gd name="connsiteY30" fmla="*/ 32268 h 75617"/>
                    <a:gd name="connsiteX31" fmla="*/ 34431 w 53062"/>
                    <a:gd name="connsiteY31" fmla="*/ 33522 h 75617"/>
                    <a:gd name="connsiteX32" fmla="*/ 42789 w 53062"/>
                    <a:gd name="connsiteY32" fmla="*/ 35655 h 75617"/>
                    <a:gd name="connsiteX33" fmla="*/ 48326 w 53062"/>
                    <a:gd name="connsiteY33" fmla="*/ 39060 h 75617"/>
                    <a:gd name="connsiteX34" fmla="*/ 52876 w 53062"/>
                    <a:gd name="connsiteY34" fmla="*/ 45632 h 75617"/>
                    <a:gd name="connsiteX35" fmla="*/ 54386 w 53062"/>
                    <a:gd name="connsiteY35" fmla="*/ 54310 h 75617"/>
                    <a:gd name="connsiteX36" fmla="*/ 52400 w 53062"/>
                    <a:gd name="connsiteY36" fmla="*/ 63500 h 7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3062" h="75617">
                      <a:moveTo>
                        <a:pt x="52400" y="63500"/>
                      </a:moveTo>
                      <a:cubicBezTo>
                        <a:pt x="51073" y="66218"/>
                        <a:pt x="49233" y="68507"/>
                        <a:pt x="46871" y="70392"/>
                      </a:cubicBezTo>
                      <a:cubicBezTo>
                        <a:pt x="44500" y="72269"/>
                        <a:pt x="41681" y="73697"/>
                        <a:pt x="38404" y="74676"/>
                      </a:cubicBezTo>
                      <a:cubicBezTo>
                        <a:pt x="35127" y="75656"/>
                        <a:pt x="31548" y="76132"/>
                        <a:pt x="27649" y="76132"/>
                      </a:cubicBezTo>
                      <a:cubicBezTo>
                        <a:pt x="22010" y="76132"/>
                        <a:pt x="17095" y="75408"/>
                        <a:pt x="12921" y="73944"/>
                      </a:cubicBezTo>
                      <a:cubicBezTo>
                        <a:pt x="8737" y="72479"/>
                        <a:pt x="4875" y="69944"/>
                        <a:pt x="1323" y="66319"/>
                      </a:cubicBezTo>
                      <a:lnTo>
                        <a:pt x="8847" y="58905"/>
                      </a:lnTo>
                      <a:cubicBezTo>
                        <a:pt x="11557" y="61614"/>
                        <a:pt x="14449" y="63481"/>
                        <a:pt x="17516" y="64488"/>
                      </a:cubicBezTo>
                      <a:cubicBezTo>
                        <a:pt x="20573" y="65504"/>
                        <a:pt x="24015" y="66008"/>
                        <a:pt x="27850" y="66008"/>
                      </a:cubicBezTo>
                      <a:cubicBezTo>
                        <a:pt x="32729" y="66008"/>
                        <a:pt x="36509" y="65019"/>
                        <a:pt x="39191" y="63033"/>
                      </a:cubicBezTo>
                      <a:cubicBezTo>
                        <a:pt x="41873" y="61047"/>
                        <a:pt x="43210" y="58246"/>
                        <a:pt x="43210" y="54621"/>
                      </a:cubicBezTo>
                      <a:cubicBezTo>
                        <a:pt x="43210" y="51206"/>
                        <a:pt x="42239" y="48634"/>
                        <a:pt x="40290" y="46895"/>
                      </a:cubicBezTo>
                      <a:cubicBezTo>
                        <a:pt x="39301" y="45980"/>
                        <a:pt x="38267" y="45330"/>
                        <a:pt x="37150" y="44909"/>
                      </a:cubicBezTo>
                      <a:cubicBezTo>
                        <a:pt x="36042" y="44488"/>
                        <a:pt x="34358" y="44103"/>
                        <a:pt x="32134" y="43755"/>
                      </a:cubicBezTo>
                      <a:lnTo>
                        <a:pt x="23365" y="42511"/>
                      </a:lnTo>
                      <a:cubicBezTo>
                        <a:pt x="17305" y="41668"/>
                        <a:pt x="12600" y="39682"/>
                        <a:pt x="9259" y="36552"/>
                      </a:cubicBezTo>
                      <a:cubicBezTo>
                        <a:pt x="5644" y="33147"/>
                        <a:pt x="3822" y="28405"/>
                        <a:pt x="3822" y="22345"/>
                      </a:cubicBezTo>
                      <a:cubicBezTo>
                        <a:pt x="3822" y="19142"/>
                        <a:pt x="4408" y="16203"/>
                        <a:pt x="5561" y="13521"/>
                      </a:cubicBezTo>
                      <a:cubicBezTo>
                        <a:pt x="6705" y="10839"/>
                        <a:pt x="8344" y="8523"/>
                        <a:pt x="10467" y="6574"/>
                      </a:cubicBezTo>
                      <a:cubicBezTo>
                        <a:pt x="12582" y="4624"/>
                        <a:pt x="15182" y="3123"/>
                        <a:pt x="18248" y="2079"/>
                      </a:cubicBezTo>
                      <a:cubicBezTo>
                        <a:pt x="21314" y="1036"/>
                        <a:pt x="24784" y="514"/>
                        <a:pt x="28692" y="514"/>
                      </a:cubicBezTo>
                      <a:cubicBezTo>
                        <a:pt x="33635" y="514"/>
                        <a:pt x="37919" y="1173"/>
                        <a:pt x="41535" y="2491"/>
                      </a:cubicBezTo>
                      <a:cubicBezTo>
                        <a:pt x="45159" y="3819"/>
                        <a:pt x="48574" y="5979"/>
                        <a:pt x="51777" y="8972"/>
                      </a:cubicBezTo>
                      <a:lnTo>
                        <a:pt x="44574" y="16075"/>
                      </a:lnTo>
                      <a:cubicBezTo>
                        <a:pt x="42276" y="13851"/>
                        <a:pt x="39777" y="12341"/>
                        <a:pt x="37095" y="11535"/>
                      </a:cubicBezTo>
                      <a:cubicBezTo>
                        <a:pt x="34413" y="10729"/>
                        <a:pt x="31511" y="10336"/>
                        <a:pt x="28372" y="10336"/>
                      </a:cubicBezTo>
                      <a:cubicBezTo>
                        <a:pt x="23987" y="10336"/>
                        <a:pt x="20628" y="11434"/>
                        <a:pt x="18294" y="13622"/>
                      </a:cubicBezTo>
                      <a:cubicBezTo>
                        <a:pt x="15969" y="15819"/>
                        <a:pt x="14806" y="18583"/>
                        <a:pt x="14806" y="21924"/>
                      </a:cubicBezTo>
                      <a:cubicBezTo>
                        <a:pt x="14806" y="23316"/>
                        <a:pt x="15026" y="24588"/>
                        <a:pt x="15474" y="25741"/>
                      </a:cubicBezTo>
                      <a:cubicBezTo>
                        <a:pt x="15932" y="26885"/>
                        <a:pt x="16646" y="27920"/>
                        <a:pt x="17616" y="28817"/>
                      </a:cubicBezTo>
                      <a:cubicBezTo>
                        <a:pt x="19566" y="30556"/>
                        <a:pt x="22358" y="31709"/>
                        <a:pt x="25974" y="32268"/>
                      </a:cubicBezTo>
                      <a:lnTo>
                        <a:pt x="34431" y="33522"/>
                      </a:lnTo>
                      <a:cubicBezTo>
                        <a:pt x="37919" y="34080"/>
                        <a:pt x="40702" y="34794"/>
                        <a:pt x="42789" y="35655"/>
                      </a:cubicBezTo>
                      <a:cubicBezTo>
                        <a:pt x="44885" y="36533"/>
                        <a:pt x="46725" y="37659"/>
                        <a:pt x="48326" y="39060"/>
                      </a:cubicBezTo>
                      <a:cubicBezTo>
                        <a:pt x="50340" y="40863"/>
                        <a:pt x="51860" y="43060"/>
                        <a:pt x="52876" y="45632"/>
                      </a:cubicBezTo>
                      <a:cubicBezTo>
                        <a:pt x="53883" y="48222"/>
                        <a:pt x="54386" y="51106"/>
                        <a:pt x="54386" y="54310"/>
                      </a:cubicBezTo>
                      <a:cubicBezTo>
                        <a:pt x="54386" y="57724"/>
                        <a:pt x="53727" y="60790"/>
                        <a:pt x="52400" y="63500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8F6F80F-A500-4A57-8B79-9595F23D266D}"/>
                    </a:ext>
                  </a:extLst>
                </p:cNvPr>
                <p:cNvSpPr/>
                <p:nvPr/>
              </p:nvSpPr>
              <p:spPr>
                <a:xfrm>
                  <a:off x="2370942" y="489495"/>
                  <a:ext cx="52230" cy="74372"/>
                </a:xfrm>
                <a:custGeom>
                  <a:avLst/>
                  <a:gdLst>
                    <a:gd name="connsiteX0" fmla="*/ 33160 w 52230"/>
                    <a:gd name="connsiteY0" fmla="*/ 10653 h 74372"/>
                    <a:gd name="connsiteX1" fmla="*/ 33160 w 52230"/>
                    <a:gd name="connsiteY1" fmla="*/ 74892 h 74372"/>
                    <a:gd name="connsiteX2" fmla="*/ 21883 w 52230"/>
                    <a:gd name="connsiteY2" fmla="*/ 74892 h 74372"/>
                    <a:gd name="connsiteX3" fmla="*/ 21883 w 52230"/>
                    <a:gd name="connsiteY3" fmla="*/ 10653 h 74372"/>
                    <a:gd name="connsiteX4" fmla="*/ 1397 w 52230"/>
                    <a:gd name="connsiteY4" fmla="*/ 10653 h 74372"/>
                    <a:gd name="connsiteX5" fmla="*/ 1397 w 52230"/>
                    <a:gd name="connsiteY5" fmla="*/ 520 h 74372"/>
                    <a:gd name="connsiteX6" fmla="*/ 53627 w 52230"/>
                    <a:gd name="connsiteY6" fmla="*/ 520 h 74372"/>
                    <a:gd name="connsiteX7" fmla="*/ 53627 w 52230"/>
                    <a:gd name="connsiteY7" fmla="*/ 10653 h 74372"/>
                    <a:gd name="connsiteX8" fmla="*/ 33160 w 52230"/>
                    <a:gd name="connsiteY8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30" h="74372">
                      <a:moveTo>
                        <a:pt x="33160" y="10653"/>
                      </a:moveTo>
                      <a:lnTo>
                        <a:pt x="33160" y="74892"/>
                      </a:lnTo>
                      <a:lnTo>
                        <a:pt x="21883" y="74892"/>
                      </a:lnTo>
                      <a:lnTo>
                        <a:pt x="21883" y="10653"/>
                      </a:lnTo>
                      <a:lnTo>
                        <a:pt x="1397" y="10653"/>
                      </a:lnTo>
                      <a:lnTo>
                        <a:pt x="1397" y="520"/>
                      </a:lnTo>
                      <a:lnTo>
                        <a:pt x="53627" y="520"/>
                      </a:lnTo>
                      <a:lnTo>
                        <a:pt x="53627" y="10653"/>
                      </a:lnTo>
                      <a:lnTo>
                        <a:pt x="33160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A78CADAA-A377-4EA4-A805-36C25EF113A8}"/>
                    </a:ext>
                  </a:extLst>
                </p:cNvPr>
                <p:cNvSpPr/>
                <p:nvPr/>
              </p:nvSpPr>
              <p:spPr>
                <a:xfrm>
                  <a:off x="2448245" y="489494"/>
                  <a:ext cx="54216" cy="74372"/>
                </a:xfrm>
                <a:custGeom>
                  <a:avLst/>
                  <a:gdLst>
                    <a:gd name="connsiteX0" fmla="*/ 38614 w 54216"/>
                    <a:gd name="connsiteY0" fmla="*/ 13746 h 74372"/>
                    <a:gd name="connsiteX1" fmla="*/ 29470 w 54216"/>
                    <a:gd name="connsiteY1" fmla="*/ 10652 h 74372"/>
                    <a:gd name="connsiteX2" fmla="*/ 12765 w 54216"/>
                    <a:gd name="connsiteY2" fmla="*/ 10652 h 74372"/>
                    <a:gd name="connsiteX3" fmla="*/ 12765 w 54216"/>
                    <a:gd name="connsiteY3" fmla="*/ 34049 h 74372"/>
                    <a:gd name="connsiteX4" fmla="*/ 29470 w 54216"/>
                    <a:gd name="connsiteY4" fmla="*/ 34049 h 74372"/>
                    <a:gd name="connsiteX5" fmla="*/ 38614 w 54216"/>
                    <a:gd name="connsiteY5" fmla="*/ 31010 h 74372"/>
                    <a:gd name="connsiteX6" fmla="*/ 42111 w 54216"/>
                    <a:gd name="connsiteY6" fmla="*/ 22406 h 74372"/>
                    <a:gd name="connsiteX7" fmla="*/ 38614 w 54216"/>
                    <a:gd name="connsiteY7" fmla="*/ 13746 h 74372"/>
                    <a:gd name="connsiteX8" fmla="*/ 42532 w 54216"/>
                    <a:gd name="connsiteY8" fmla="*/ 74892 h 74372"/>
                    <a:gd name="connsiteX9" fmla="*/ 26861 w 54216"/>
                    <a:gd name="connsiteY9" fmla="*/ 43550 h 74372"/>
                    <a:gd name="connsiteX10" fmla="*/ 12765 w 54216"/>
                    <a:gd name="connsiteY10" fmla="*/ 43550 h 74372"/>
                    <a:gd name="connsiteX11" fmla="*/ 12765 w 54216"/>
                    <a:gd name="connsiteY11" fmla="*/ 74892 h 74372"/>
                    <a:gd name="connsiteX12" fmla="*/ 1479 w 54216"/>
                    <a:gd name="connsiteY12" fmla="*/ 74892 h 74372"/>
                    <a:gd name="connsiteX13" fmla="*/ 1479 w 54216"/>
                    <a:gd name="connsiteY13" fmla="*/ 519 h 74372"/>
                    <a:gd name="connsiteX14" fmla="*/ 30312 w 54216"/>
                    <a:gd name="connsiteY14" fmla="*/ 519 h 74372"/>
                    <a:gd name="connsiteX15" fmla="*/ 39869 w 54216"/>
                    <a:gd name="connsiteY15" fmla="*/ 2140 h 74372"/>
                    <a:gd name="connsiteX16" fmla="*/ 47127 w 54216"/>
                    <a:gd name="connsiteY16" fmla="*/ 6634 h 74372"/>
                    <a:gd name="connsiteX17" fmla="*/ 51768 w 54216"/>
                    <a:gd name="connsiteY17" fmla="*/ 13527 h 74372"/>
                    <a:gd name="connsiteX18" fmla="*/ 53388 w 54216"/>
                    <a:gd name="connsiteY18" fmla="*/ 22250 h 74372"/>
                    <a:gd name="connsiteX19" fmla="*/ 49104 w 54216"/>
                    <a:gd name="connsiteY19" fmla="*/ 35248 h 74372"/>
                    <a:gd name="connsiteX20" fmla="*/ 38560 w 54216"/>
                    <a:gd name="connsiteY20" fmla="*/ 41985 h 74372"/>
                    <a:gd name="connsiteX21" fmla="*/ 55695 w 54216"/>
                    <a:gd name="connsiteY21" fmla="*/ 74892 h 74372"/>
                    <a:gd name="connsiteX22" fmla="*/ 42532 w 54216"/>
                    <a:gd name="connsiteY22" fmla="*/ 74892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4216" h="74372">
                      <a:moveTo>
                        <a:pt x="38614" y="13746"/>
                      </a:moveTo>
                      <a:cubicBezTo>
                        <a:pt x="36280" y="11687"/>
                        <a:pt x="33232" y="10652"/>
                        <a:pt x="29470" y="10652"/>
                      </a:cubicBezTo>
                      <a:lnTo>
                        <a:pt x="12765" y="10652"/>
                      </a:lnTo>
                      <a:lnTo>
                        <a:pt x="12765" y="34049"/>
                      </a:lnTo>
                      <a:lnTo>
                        <a:pt x="29470" y="34049"/>
                      </a:lnTo>
                      <a:cubicBezTo>
                        <a:pt x="33232" y="34049"/>
                        <a:pt x="36280" y="33033"/>
                        <a:pt x="38614" y="31010"/>
                      </a:cubicBezTo>
                      <a:cubicBezTo>
                        <a:pt x="40949" y="28978"/>
                        <a:pt x="42111" y="26113"/>
                        <a:pt x="42111" y="22406"/>
                      </a:cubicBezTo>
                      <a:cubicBezTo>
                        <a:pt x="42111" y="18698"/>
                        <a:pt x="40949" y="15815"/>
                        <a:pt x="38614" y="13746"/>
                      </a:cubicBezTo>
                      <a:moveTo>
                        <a:pt x="42532" y="74892"/>
                      </a:moveTo>
                      <a:lnTo>
                        <a:pt x="26861" y="43550"/>
                      </a:lnTo>
                      <a:lnTo>
                        <a:pt x="12765" y="43550"/>
                      </a:lnTo>
                      <a:lnTo>
                        <a:pt x="12765" y="74892"/>
                      </a:lnTo>
                      <a:lnTo>
                        <a:pt x="1479" y="74892"/>
                      </a:lnTo>
                      <a:lnTo>
                        <a:pt x="1479" y="519"/>
                      </a:lnTo>
                      <a:lnTo>
                        <a:pt x="30312" y="519"/>
                      </a:lnTo>
                      <a:cubicBezTo>
                        <a:pt x="33855" y="519"/>
                        <a:pt x="37049" y="1060"/>
                        <a:pt x="39869" y="2140"/>
                      </a:cubicBezTo>
                      <a:cubicBezTo>
                        <a:pt x="42688" y="3220"/>
                        <a:pt x="45104" y="4712"/>
                        <a:pt x="47127" y="6634"/>
                      </a:cubicBezTo>
                      <a:cubicBezTo>
                        <a:pt x="49141" y="8547"/>
                        <a:pt x="50688" y="10845"/>
                        <a:pt x="51768" y="13527"/>
                      </a:cubicBezTo>
                      <a:cubicBezTo>
                        <a:pt x="52857" y="16209"/>
                        <a:pt x="53388" y="19110"/>
                        <a:pt x="53388" y="22250"/>
                      </a:cubicBezTo>
                      <a:cubicBezTo>
                        <a:pt x="53388" y="27614"/>
                        <a:pt x="51969" y="31944"/>
                        <a:pt x="49104" y="35248"/>
                      </a:cubicBezTo>
                      <a:cubicBezTo>
                        <a:pt x="46249" y="38562"/>
                        <a:pt x="42734" y="40804"/>
                        <a:pt x="38560" y="41985"/>
                      </a:cubicBezTo>
                      <a:lnTo>
                        <a:pt x="55695" y="74892"/>
                      </a:lnTo>
                      <a:lnTo>
                        <a:pt x="42532" y="7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122F00B-BD14-494B-B3C7-AFD0E037A34C}"/>
                    </a:ext>
                  </a:extLst>
                </p:cNvPr>
                <p:cNvSpPr/>
                <p:nvPr/>
              </p:nvSpPr>
              <p:spPr>
                <a:xfrm>
                  <a:off x="2520010" y="489493"/>
                  <a:ext cx="63607" cy="74372"/>
                </a:xfrm>
                <a:custGeom>
                  <a:avLst/>
                  <a:gdLst>
                    <a:gd name="connsiteX0" fmla="*/ 33622 w 63607"/>
                    <a:gd name="connsiteY0" fmla="*/ 17444 h 74372"/>
                    <a:gd name="connsiteX1" fmla="*/ 22024 w 63607"/>
                    <a:gd name="connsiteY1" fmla="*/ 50452 h 74372"/>
                    <a:gd name="connsiteX2" fmla="*/ 44899 w 63607"/>
                    <a:gd name="connsiteY2" fmla="*/ 50452 h 74372"/>
                    <a:gd name="connsiteX3" fmla="*/ 33622 w 63607"/>
                    <a:gd name="connsiteY3" fmla="*/ 17444 h 74372"/>
                    <a:gd name="connsiteX4" fmla="*/ 53155 w 63607"/>
                    <a:gd name="connsiteY4" fmla="*/ 74892 h 74372"/>
                    <a:gd name="connsiteX5" fmla="*/ 48038 w 63607"/>
                    <a:gd name="connsiteY5" fmla="*/ 59962 h 74372"/>
                    <a:gd name="connsiteX6" fmla="*/ 18683 w 63607"/>
                    <a:gd name="connsiteY6" fmla="*/ 59962 h 74372"/>
                    <a:gd name="connsiteX7" fmla="*/ 13566 w 63607"/>
                    <a:gd name="connsiteY7" fmla="*/ 74892 h 74372"/>
                    <a:gd name="connsiteX8" fmla="*/ 1557 w 63607"/>
                    <a:gd name="connsiteY8" fmla="*/ 74892 h 74372"/>
                    <a:gd name="connsiteX9" fmla="*/ 28816 w 63607"/>
                    <a:gd name="connsiteY9" fmla="*/ 519 h 74372"/>
                    <a:gd name="connsiteX10" fmla="*/ 37905 w 63607"/>
                    <a:gd name="connsiteY10" fmla="*/ 519 h 74372"/>
                    <a:gd name="connsiteX11" fmla="*/ 65165 w 63607"/>
                    <a:gd name="connsiteY11" fmla="*/ 74892 h 74372"/>
                    <a:gd name="connsiteX12" fmla="*/ 53155 w 63607"/>
                    <a:gd name="connsiteY12" fmla="*/ 74892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607" h="74372">
                      <a:moveTo>
                        <a:pt x="33622" y="17444"/>
                      </a:moveTo>
                      <a:lnTo>
                        <a:pt x="22024" y="50452"/>
                      </a:lnTo>
                      <a:lnTo>
                        <a:pt x="44899" y="50452"/>
                      </a:lnTo>
                      <a:lnTo>
                        <a:pt x="33622" y="17444"/>
                      </a:lnTo>
                      <a:close/>
                      <a:moveTo>
                        <a:pt x="53155" y="74892"/>
                      </a:moveTo>
                      <a:lnTo>
                        <a:pt x="48038" y="59962"/>
                      </a:lnTo>
                      <a:lnTo>
                        <a:pt x="18683" y="59962"/>
                      </a:lnTo>
                      <a:lnTo>
                        <a:pt x="13566" y="74892"/>
                      </a:lnTo>
                      <a:lnTo>
                        <a:pt x="1557" y="74892"/>
                      </a:lnTo>
                      <a:lnTo>
                        <a:pt x="28816" y="519"/>
                      </a:lnTo>
                      <a:lnTo>
                        <a:pt x="37905" y="519"/>
                      </a:lnTo>
                      <a:lnTo>
                        <a:pt x="65165" y="74892"/>
                      </a:lnTo>
                      <a:lnTo>
                        <a:pt x="53155" y="7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E2A304A-D181-49B2-911C-D1C702385BD2}"/>
                    </a:ext>
                  </a:extLst>
                </p:cNvPr>
                <p:cNvSpPr/>
                <p:nvPr/>
              </p:nvSpPr>
              <p:spPr>
                <a:xfrm>
                  <a:off x="2593525" y="489495"/>
                  <a:ext cx="52230" cy="74372"/>
                </a:xfrm>
                <a:custGeom>
                  <a:avLst/>
                  <a:gdLst>
                    <a:gd name="connsiteX0" fmla="*/ 33390 w 52230"/>
                    <a:gd name="connsiteY0" fmla="*/ 10653 h 74372"/>
                    <a:gd name="connsiteX1" fmla="*/ 33390 w 52230"/>
                    <a:gd name="connsiteY1" fmla="*/ 74892 h 74372"/>
                    <a:gd name="connsiteX2" fmla="*/ 22113 w 52230"/>
                    <a:gd name="connsiteY2" fmla="*/ 74892 h 74372"/>
                    <a:gd name="connsiteX3" fmla="*/ 22113 w 52230"/>
                    <a:gd name="connsiteY3" fmla="*/ 10653 h 74372"/>
                    <a:gd name="connsiteX4" fmla="*/ 1628 w 52230"/>
                    <a:gd name="connsiteY4" fmla="*/ 10653 h 74372"/>
                    <a:gd name="connsiteX5" fmla="*/ 1628 w 52230"/>
                    <a:gd name="connsiteY5" fmla="*/ 520 h 74372"/>
                    <a:gd name="connsiteX6" fmla="*/ 53858 w 52230"/>
                    <a:gd name="connsiteY6" fmla="*/ 520 h 74372"/>
                    <a:gd name="connsiteX7" fmla="*/ 53858 w 52230"/>
                    <a:gd name="connsiteY7" fmla="*/ 10653 h 74372"/>
                    <a:gd name="connsiteX8" fmla="*/ 33390 w 52230"/>
                    <a:gd name="connsiteY8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30" h="74372">
                      <a:moveTo>
                        <a:pt x="33390" y="10653"/>
                      </a:moveTo>
                      <a:lnTo>
                        <a:pt x="33390" y="74892"/>
                      </a:lnTo>
                      <a:lnTo>
                        <a:pt x="22113" y="74892"/>
                      </a:lnTo>
                      <a:lnTo>
                        <a:pt x="22113" y="10653"/>
                      </a:lnTo>
                      <a:lnTo>
                        <a:pt x="1628" y="10653"/>
                      </a:lnTo>
                      <a:lnTo>
                        <a:pt x="1628" y="520"/>
                      </a:lnTo>
                      <a:lnTo>
                        <a:pt x="53858" y="520"/>
                      </a:lnTo>
                      <a:lnTo>
                        <a:pt x="53858" y="10653"/>
                      </a:lnTo>
                      <a:lnTo>
                        <a:pt x="33390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46ABDA5-6D06-418C-BF9D-69009E413A22}"/>
                    </a:ext>
                  </a:extLst>
                </p:cNvPr>
                <p:cNvSpPr/>
                <p:nvPr/>
              </p:nvSpPr>
              <p:spPr>
                <a:xfrm>
                  <a:off x="2670858" y="489499"/>
                  <a:ext cx="11277" cy="74372"/>
                </a:xfrm>
                <a:custGeom>
                  <a:avLst/>
                  <a:gdLst>
                    <a:gd name="connsiteX0" fmla="*/ 898 w 11277"/>
                    <a:gd name="connsiteY0" fmla="*/ 77 h 74372"/>
                    <a:gd name="connsiteX1" fmla="*/ 12175 w 11277"/>
                    <a:gd name="connsiteY1" fmla="*/ 77 h 74372"/>
                    <a:gd name="connsiteX2" fmla="*/ 12175 w 11277"/>
                    <a:gd name="connsiteY2" fmla="*/ 74449 h 74372"/>
                    <a:gd name="connsiteX3" fmla="*/ 898 w 11277"/>
                    <a:gd name="connsiteY3" fmla="*/ 74449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77" h="74372">
                      <a:moveTo>
                        <a:pt x="898" y="77"/>
                      </a:moveTo>
                      <a:lnTo>
                        <a:pt x="12175" y="77"/>
                      </a:lnTo>
                      <a:lnTo>
                        <a:pt x="12175" y="74449"/>
                      </a:lnTo>
                      <a:lnTo>
                        <a:pt x="898" y="74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4DDA86E-C560-4329-B8C3-826885B48943}"/>
                    </a:ext>
                  </a:extLst>
                </p:cNvPr>
                <p:cNvSpPr/>
                <p:nvPr/>
              </p:nvSpPr>
              <p:spPr>
                <a:xfrm>
                  <a:off x="2711056" y="488864"/>
                  <a:ext cx="53484" cy="75626"/>
                </a:xfrm>
                <a:custGeom>
                  <a:avLst/>
                  <a:gdLst>
                    <a:gd name="connsiteX0" fmla="*/ 43793 w 53484"/>
                    <a:gd name="connsiteY0" fmla="*/ 28985 h 75626"/>
                    <a:gd name="connsiteX1" fmla="*/ 43171 w 53484"/>
                    <a:gd name="connsiteY1" fmla="*/ 22715 h 75626"/>
                    <a:gd name="connsiteX2" fmla="*/ 41807 w 53484"/>
                    <a:gd name="connsiteY2" fmla="*/ 18431 h 75626"/>
                    <a:gd name="connsiteX3" fmla="*/ 39564 w 53484"/>
                    <a:gd name="connsiteY3" fmla="*/ 15255 h 75626"/>
                    <a:gd name="connsiteX4" fmla="*/ 34704 w 53484"/>
                    <a:gd name="connsiteY4" fmla="*/ 11905 h 75626"/>
                    <a:gd name="connsiteX5" fmla="*/ 28488 w 53484"/>
                    <a:gd name="connsiteY5" fmla="*/ 10651 h 75626"/>
                    <a:gd name="connsiteX6" fmla="*/ 22273 w 53484"/>
                    <a:gd name="connsiteY6" fmla="*/ 11905 h 75626"/>
                    <a:gd name="connsiteX7" fmla="*/ 17422 w 53484"/>
                    <a:gd name="connsiteY7" fmla="*/ 15255 h 75626"/>
                    <a:gd name="connsiteX8" fmla="*/ 15170 w 53484"/>
                    <a:gd name="connsiteY8" fmla="*/ 18431 h 75626"/>
                    <a:gd name="connsiteX9" fmla="*/ 13815 w 53484"/>
                    <a:gd name="connsiteY9" fmla="*/ 22715 h 75626"/>
                    <a:gd name="connsiteX10" fmla="*/ 13184 w 53484"/>
                    <a:gd name="connsiteY10" fmla="*/ 28985 h 75626"/>
                    <a:gd name="connsiteX11" fmla="*/ 13037 w 53484"/>
                    <a:gd name="connsiteY11" fmla="*/ 38331 h 75626"/>
                    <a:gd name="connsiteX12" fmla="*/ 13184 w 53484"/>
                    <a:gd name="connsiteY12" fmla="*/ 47677 h 75626"/>
                    <a:gd name="connsiteX13" fmla="*/ 13815 w 53484"/>
                    <a:gd name="connsiteY13" fmla="*/ 53956 h 75626"/>
                    <a:gd name="connsiteX14" fmla="*/ 15170 w 53484"/>
                    <a:gd name="connsiteY14" fmla="*/ 58231 h 75626"/>
                    <a:gd name="connsiteX15" fmla="*/ 17422 w 53484"/>
                    <a:gd name="connsiteY15" fmla="*/ 61416 h 75626"/>
                    <a:gd name="connsiteX16" fmla="*/ 22273 w 53484"/>
                    <a:gd name="connsiteY16" fmla="*/ 64767 h 75626"/>
                    <a:gd name="connsiteX17" fmla="*/ 28488 w 53484"/>
                    <a:gd name="connsiteY17" fmla="*/ 66012 h 75626"/>
                    <a:gd name="connsiteX18" fmla="*/ 34704 w 53484"/>
                    <a:gd name="connsiteY18" fmla="*/ 64767 h 75626"/>
                    <a:gd name="connsiteX19" fmla="*/ 39564 w 53484"/>
                    <a:gd name="connsiteY19" fmla="*/ 61416 h 75626"/>
                    <a:gd name="connsiteX20" fmla="*/ 41807 w 53484"/>
                    <a:gd name="connsiteY20" fmla="*/ 58231 h 75626"/>
                    <a:gd name="connsiteX21" fmla="*/ 43171 w 53484"/>
                    <a:gd name="connsiteY21" fmla="*/ 53956 h 75626"/>
                    <a:gd name="connsiteX22" fmla="*/ 43793 w 53484"/>
                    <a:gd name="connsiteY22" fmla="*/ 47677 h 75626"/>
                    <a:gd name="connsiteX23" fmla="*/ 43949 w 53484"/>
                    <a:gd name="connsiteY23" fmla="*/ 38331 h 75626"/>
                    <a:gd name="connsiteX24" fmla="*/ 43793 w 53484"/>
                    <a:gd name="connsiteY24" fmla="*/ 28985 h 75626"/>
                    <a:gd name="connsiteX25" fmla="*/ 55125 w 53484"/>
                    <a:gd name="connsiteY25" fmla="*/ 47997 h 75626"/>
                    <a:gd name="connsiteX26" fmla="*/ 54393 w 53484"/>
                    <a:gd name="connsiteY26" fmla="*/ 55879 h 75626"/>
                    <a:gd name="connsiteX27" fmla="*/ 52306 w 53484"/>
                    <a:gd name="connsiteY27" fmla="*/ 62460 h 75626"/>
                    <a:gd name="connsiteX28" fmla="*/ 48132 w 53484"/>
                    <a:gd name="connsiteY28" fmla="*/ 68208 h 75626"/>
                    <a:gd name="connsiteX29" fmla="*/ 39354 w 53484"/>
                    <a:gd name="connsiteY29" fmla="*/ 74112 h 75626"/>
                    <a:gd name="connsiteX30" fmla="*/ 28488 w 53484"/>
                    <a:gd name="connsiteY30" fmla="*/ 76145 h 75626"/>
                    <a:gd name="connsiteX31" fmla="*/ 17678 w 53484"/>
                    <a:gd name="connsiteY31" fmla="*/ 74112 h 75626"/>
                    <a:gd name="connsiteX32" fmla="*/ 8955 w 53484"/>
                    <a:gd name="connsiteY32" fmla="*/ 68208 h 75626"/>
                    <a:gd name="connsiteX33" fmla="*/ 4772 w 53484"/>
                    <a:gd name="connsiteY33" fmla="*/ 62460 h 75626"/>
                    <a:gd name="connsiteX34" fmla="*/ 2639 w 53484"/>
                    <a:gd name="connsiteY34" fmla="*/ 55879 h 75626"/>
                    <a:gd name="connsiteX35" fmla="*/ 1852 w 53484"/>
                    <a:gd name="connsiteY35" fmla="*/ 47997 h 75626"/>
                    <a:gd name="connsiteX36" fmla="*/ 1751 w 53484"/>
                    <a:gd name="connsiteY36" fmla="*/ 38331 h 75626"/>
                    <a:gd name="connsiteX37" fmla="*/ 1852 w 53484"/>
                    <a:gd name="connsiteY37" fmla="*/ 28674 h 75626"/>
                    <a:gd name="connsiteX38" fmla="*/ 2639 w 53484"/>
                    <a:gd name="connsiteY38" fmla="*/ 20784 h 75626"/>
                    <a:gd name="connsiteX39" fmla="*/ 4772 w 53484"/>
                    <a:gd name="connsiteY39" fmla="*/ 14202 h 75626"/>
                    <a:gd name="connsiteX40" fmla="*/ 8955 w 53484"/>
                    <a:gd name="connsiteY40" fmla="*/ 8454 h 75626"/>
                    <a:gd name="connsiteX41" fmla="*/ 17678 w 53484"/>
                    <a:gd name="connsiteY41" fmla="*/ 2559 h 75626"/>
                    <a:gd name="connsiteX42" fmla="*/ 28488 w 53484"/>
                    <a:gd name="connsiteY42" fmla="*/ 518 h 75626"/>
                    <a:gd name="connsiteX43" fmla="*/ 39354 w 53484"/>
                    <a:gd name="connsiteY43" fmla="*/ 2559 h 75626"/>
                    <a:gd name="connsiteX44" fmla="*/ 48132 w 53484"/>
                    <a:gd name="connsiteY44" fmla="*/ 8454 h 75626"/>
                    <a:gd name="connsiteX45" fmla="*/ 52306 w 53484"/>
                    <a:gd name="connsiteY45" fmla="*/ 14202 h 75626"/>
                    <a:gd name="connsiteX46" fmla="*/ 54393 w 53484"/>
                    <a:gd name="connsiteY46" fmla="*/ 20784 h 75626"/>
                    <a:gd name="connsiteX47" fmla="*/ 55125 w 53484"/>
                    <a:gd name="connsiteY47" fmla="*/ 28674 h 75626"/>
                    <a:gd name="connsiteX48" fmla="*/ 55235 w 53484"/>
                    <a:gd name="connsiteY48" fmla="*/ 38331 h 75626"/>
                    <a:gd name="connsiteX49" fmla="*/ 55125 w 53484"/>
                    <a:gd name="connsiteY49" fmla="*/ 47997 h 7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3484" h="75626">
                      <a:moveTo>
                        <a:pt x="43793" y="28985"/>
                      </a:moveTo>
                      <a:cubicBezTo>
                        <a:pt x="43683" y="26514"/>
                        <a:pt x="43482" y="24418"/>
                        <a:pt x="43171" y="22715"/>
                      </a:cubicBezTo>
                      <a:cubicBezTo>
                        <a:pt x="42850" y="21013"/>
                        <a:pt x="42402" y="19585"/>
                        <a:pt x="41807" y="18431"/>
                      </a:cubicBezTo>
                      <a:cubicBezTo>
                        <a:pt x="41221" y="17287"/>
                        <a:pt x="40470" y="16225"/>
                        <a:pt x="39564" y="15255"/>
                      </a:cubicBezTo>
                      <a:cubicBezTo>
                        <a:pt x="38246" y="13855"/>
                        <a:pt x="36626" y="12747"/>
                        <a:pt x="34704" y="11905"/>
                      </a:cubicBezTo>
                      <a:cubicBezTo>
                        <a:pt x="32790" y="11072"/>
                        <a:pt x="30713" y="10651"/>
                        <a:pt x="28488" y="10651"/>
                      </a:cubicBezTo>
                      <a:cubicBezTo>
                        <a:pt x="26264" y="10651"/>
                        <a:pt x="24186" y="11072"/>
                        <a:pt x="22273" y="11905"/>
                      </a:cubicBezTo>
                      <a:cubicBezTo>
                        <a:pt x="20360" y="12747"/>
                        <a:pt x="18740" y="13855"/>
                        <a:pt x="17422" y="15255"/>
                      </a:cubicBezTo>
                      <a:cubicBezTo>
                        <a:pt x="16516" y="16225"/>
                        <a:pt x="15765" y="17287"/>
                        <a:pt x="15170" y="18431"/>
                      </a:cubicBezTo>
                      <a:cubicBezTo>
                        <a:pt x="14584" y="19585"/>
                        <a:pt x="14136" y="21013"/>
                        <a:pt x="13815" y="22715"/>
                      </a:cubicBezTo>
                      <a:cubicBezTo>
                        <a:pt x="13495" y="24418"/>
                        <a:pt x="13293" y="26514"/>
                        <a:pt x="13184" y="28985"/>
                      </a:cubicBezTo>
                      <a:cubicBezTo>
                        <a:pt x="13092" y="31457"/>
                        <a:pt x="13037" y="34569"/>
                        <a:pt x="13037" y="38331"/>
                      </a:cubicBezTo>
                      <a:cubicBezTo>
                        <a:pt x="13037" y="42093"/>
                        <a:pt x="13092" y="45206"/>
                        <a:pt x="13184" y="47677"/>
                      </a:cubicBezTo>
                      <a:cubicBezTo>
                        <a:pt x="13293" y="50158"/>
                        <a:pt x="13495" y="52245"/>
                        <a:pt x="13815" y="53956"/>
                      </a:cubicBezTo>
                      <a:cubicBezTo>
                        <a:pt x="14136" y="55659"/>
                        <a:pt x="14584" y="57078"/>
                        <a:pt x="15170" y="58231"/>
                      </a:cubicBezTo>
                      <a:cubicBezTo>
                        <a:pt x="15765" y="59384"/>
                        <a:pt x="16516" y="60446"/>
                        <a:pt x="17422" y="61416"/>
                      </a:cubicBezTo>
                      <a:cubicBezTo>
                        <a:pt x="18740" y="62808"/>
                        <a:pt x="20360" y="63925"/>
                        <a:pt x="22273" y="64767"/>
                      </a:cubicBezTo>
                      <a:cubicBezTo>
                        <a:pt x="24186" y="65600"/>
                        <a:pt x="26264" y="66012"/>
                        <a:pt x="28488" y="66012"/>
                      </a:cubicBezTo>
                      <a:cubicBezTo>
                        <a:pt x="30713" y="66012"/>
                        <a:pt x="32790" y="65600"/>
                        <a:pt x="34704" y="64767"/>
                      </a:cubicBezTo>
                      <a:cubicBezTo>
                        <a:pt x="36626" y="63925"/>
                        <a:pt x="38246" y="62808"/>
                        <a:pt x="39564" y="61416"/>
                      </a:cubicBezTo>
                      <a:cubicBezTo>
                        <a:pt x="40470" y="60446"/>
                        <a:pt x="41221" y="59384"/>
                        <a:pt x="41807" y="58231"/>
                      </a:cubicBezTo>
                      <a:cubicBezTo>
                        <a:pt x="42402" y="57078"/>
                        <a:pt x="42850" y="55659"/>
                        <a:pt x="43171" y="53956"/>
                      </a:cubicBezTo>
                      <a:cubicBezTo>
                        <a:pt x="43482" y="52245"/>
                        <a:pt x="43683" y="50158"/>
                        <a:pt x="43793" y="47677"/>
                      </a:cubicBezTo>
                      <a:cubicBezTo>
                        <a:pt x="43903" y="45206"/>
                        <a:pt x="43949" y="42093"/>
                        <a:pt x="43949" y="38331"/>
                      </a:cubicBezTo>
                      <a:cubicBezTo>
                        <a:pt x="43949" y="34569"/>
                        <a:pt x="43903" y="31457"/>
                        <a:pt x="43793" y="28985"/>
                      </a:cubicBezTo>
                      <a:moveTo>
                        <a:pt x="55125" y="47997"/>
                      </a:moveTo>
                      <a:cubicBezTo>
                        <a:pt x="55052" y="50890"/>
                        <a:pt x="54814" y="53517"/>
                        <a:pt x="54393" y="55879"/>
                      </a:cubicBezTo>
                      <a:cubicBezTo>
                        <a:pt x="53981" y="58249"/>
                        <a:pt x="53285" y="60446"/>
                        <a:pt x="52306" y="62460"/>
                      </a:cubicBezTo>
                      <a:cubicBezTo>
                        <a:pt x="51326" y="64483"/>
                        <a:pt x="49935" y="66396"/>
                        <a:pt x="48132" y="68208"/>
                      </a:cubicBezTo>
                      <a:cubicBezTo>
                        <a:pt x="45551" y="70781"/>
                        <a:pt x="42631" y="72758"/>
                        <a:pt x="39354" y="74112"/>
                      </a:cubicBezTo>
                      <a:cubicBezTo>
                        <a:pt x="36077" y="75467"/>
                        <a:pt x="32461" y="76145"/>
                        <a:pt x="28488" y="76145"/>
                      </a:cubicBezTo>
                      <a:cubicBezTo>
                        <a:pt x="24525" y="76145"/>
                        <a:pt x="20918" y="75467"/>
                        <a:pt x="17678" y="74112"/>
                      </a:cubicBezTo>
                      <a:cubicBezTo>
                        <a:pt x="14447" y="72758"/>
                        <a:pt x="11536" y="70781"/>
                        <a:pt x="8955" y="68208"/>
                      </a:cubicBezTo>
                      <a:cubicBezTo>
                        <a:pt x="7142" y="66396"/>
                        <a:pt x="5760" y="64483"/>
                        <a:pt x="4772" y="62460"/>
                      </a:cubicBezTo>
                      <a:cubicBezTo>
                        <a:pt x="3810" y="60446"/>
                        <a:pt x="3096" y="58249"/>
                        <a:pt x="2639" y="55879"/>
                      </a:cubicBezTo>
                      <a:cubicBezTo>
                        <a:pt x="2181" y="53517"/>
                        <a:pt x="1925" y="50890"/>
                        <a:pt x="1852" y="47997"/>
                      </a:cubicBezTo>
                      <a:cubicBezTo>
                        <a:pt x="1787" y="45114"/>
                        <a:pt x="1751" y="41892"/>
                        <a:pt x="1751" y="38331"/>
                      </a:cubicBezTo>
                      <a:cubicBezTo>
                        <a:pt x="1751" y="34780"/>
                        <a:pt x="1787" y="31567"/>
                        <a:pt x="1852" y="28674"/>
                      </a:cubicBezTo>
                      <a:cubicBezTo>
                        <a:pt x="1925" y="25782"/>
                        <a:pt x="2181" y="23155"/>
                        <a:pt x="2639" y="20784"/>
                      </a:cubicBezTo>
                      <a:cubicBezTo>
                        <a:pt x="3096" y="18422"/>
                        <a:pt x="3810" y="16225"/>
                        <a:pt x="4772" y="14202"/>
                      </a:cubicBezTo>
                      <a:cubicBezTo>
                        <a:pt x="5760" y="12189"/>
                        <a:pt x="7142" y="10276"/>
                        <a:pt x="8955" y="8454"/>
                      </a:cubicBezTo>
                      <a:cubicBezTo>
                        <a:pt x="11536" y="5882"/>
                        <a:pt x="14447" y="3914"/>
                        <a:pt x="17678" y="2559"/>
                      </a:cubicBezTo>
                      <a:cubicBezTo>
                        <a:pt x="20918" y="1195"/>
                        <a:pt x="24525" y="518"/>
                        <a:pt x="28488" y="518"/>
                      </a:cubicBezTo>
                      <a:cubicBezTo>
                        <a:pt x="32461" y="518"/>
                        <a:pt x="36077" y="1195"/>
                        <a:pt x="39354" y="2559"/>
                      </a:cubicBezTo>
                      <a:cubicBezTo>
                        <a:pt x="42631" y="3914"/>
                        <a:pt x="45551" y="5882"/>
                        <a:pt x="48132" y="8454"/>
                      </a:cubicBezTo>
                      <a:cubicBezTo>
                        <a:pt x="49935" y="10276"/>
                        <a:pt x="51326" y="12189"/>
                        <a:pt x="52306" y="14202"/>
                      </a:cubicBezTo>
                      <a:cubicBezTo>
                        <a:pt x="53285" y="16225"/>
                        <a:pt x="53981" y="18422"/>
                        <a:pt x="54393" y="20784"/>
                      </a:cubicBezTo>
                      <a:cubicBezTo>
                        <a:pt x="54814" y="23155"/>
                        <a:pt x="55052" y="25782"/>
                        <a:pt x="55125" y="28674"/>
                      </a:cubicBezTo>
                      <a:cubicBezTo>
                        <a:pt x="55198" y="31567"/>
                        <a:pt x="55235" y="34780"/>
                        <a:pt x="55235" y="38331"/>
                      </a:cubicBezTo>
                      <a:cubicBezTo>
                        <a:pt x="55235" y="41892"/>
                        <a:pt x="55198" y="45114"/>
                        <a:pt x="55125" y="47997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9302403-1436-40CA-960D-4B83E88FCD20}"/>
                    </a:ext>
                  </a:extLst>
                </p:cNvPr>
                <p:cNvSpPr/>
                <p:nvPr/>
              </p:nvSpPr>
              <p:spPr>
                <a:xfrm>
                  <a:off x="2793470" y="489495"/>
                  <a:ext cx="55982" cy="74372"/>
                </a:xfrm>
                <a:custGeom>
                  <a:avLst/>
                  <a:gdLst>
                    <a:gd name="connsiteX0" fmla="*/ 47486 w 55982"/>
                    <a:gd name="connsiteY0" fmla="*/ 74885 h 74372"/>
                    <a:gd name="connsiteX1" fmla="*/ 13115 w 55982"/>
                    <a:gd name="connsiteY1" fmla="*/ 22555 h 74372"/>
                    <a:gd name="connsiteX2" fmla="*/ 13115 w 55982"/>
                    <a:gd name="connsiteY2" fmla="*/ 74885 h 74372"/>
                    <a:gd name="connsiteX3" fmla="*/ 1838 w 55982"/>
                    <a:gd name="connsiteY3" fmla="*/ 74885 h 74372"/>
                    <a:gd name="connsiteX4" fmla="*/ 1838 w 55982"/>
                    <a:gd name="connsiteY4" fmla="*/ 513 h 74372"/>
                    <a:gd name="connsiteX5" fmla="*/ 12181 w 55982"/>
                    <a:gd name="connsiteY5" fmla="*/ 513 h 74372"/>
                    <a:gd name="connsiteX6" fmla="*/ 46534 w 55982"/>
                    <a:gd name="connsiteY6" fmla="*/ 52743 h 74372"/>
                    <a:gd name="connsiteX7" fmla="*/ 46534 w 55982"/>
                    <a:gd name="connsiteY7" fmla="*/ 513 h 74372"/>
                    <a:gd name="connsiteX8" fmla="*/ 57821 w 55982"/>
                    <a:gd name="connsiteY8" fmla="*/ 513 h 74372"/>
                    <a:gd name="connsiteX9" fmla="*/ 57821 w 55982"/>
                    <a:gd name="connsiteY9" fmla="*/ 74885 h 74372"/>
                    <a:gd name="connsiteX10" fmla="*/ 47486 w 55982"/>
                    <a:gd name="connsiteY10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82" h="74372">
                      <a:moveTo>
                        <a:pt x="47486" y="74885"/>
                      </a:moveTo>
                      <a:lnTo>
                        <a:pt x="13115" y="22555"/>
                      </a:lnTo>
                      <a:lnTo>
                        <a:pt x="13115" y="74885"/>
                      </a:lnTo>
                      <a:lnTo>
                        <a:pt x="1838" y="74885"/>
                      </a:lnTo>
                      <a:lnTo>
                        <a:pt x="1838" y="513"/>
                      </a:lnTo>
                      <a:lnTo>
                        <a:pt x="12181" y="513"/>
                      </a:lnTo>
                      <a:lnTo>
                        <a:pt x="46534" y="52743"/>
                      </a:lnTo>
                      <a:lnTo>
                        <a:pt x="46534" y="513"/>
                      </a:lnTo>
                      <a:lnTo>
                        <a:pt x="57821" y="513"/>
                      </a:lnTo>
                      <a:lnTo>
                        <a:pt x="57821" y="74885"/>
                      </a:lnTo>
                      <a:lnTo>
                        <a:pt x="47486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4245EBF-2E92-4CEF-B0AB-D3ABDC27FDFC}"/>
                    </a:ext>
                  </a:extLst>
                </p:cNvPr>
                <p:cNvSpPr/>
                <p:nvPr/>
              </p:nvSpPr>
              <p:spPr>
                <a:xfrm>
                  <a:off x="1989355" y="608640"/>
                  <a:ext cx="100130" cy="142145"/>
                </a:xfrm>
                <a:custGeom>
                  <a:avLst/>
                  <a:gdLst>
                    <a:gd name="connsiteX0" fmla="*/ 94974 w 100130"/>
                    <a:gd name="connsiteY0" fmla="*/ 118275 h 142145"/>
                    <a:gd name="connsiteX1" fmla="*/ 83980 w 100130"/>
                    <a:gd name="connsiteY1" fmla="*/ 131822 h 142145"/>
                    <a:gd name="connsiteX2" fmla="*/ 69060 w 100130"/>
                    <a:gd name="connsiteY2" fmla="*/ 140070 h 142145"/>
                    <a:gd name="connsiteX3" fmla="*/ 51293 w 100130"/>
                    <a:gd name="connsiteY3" fmla="*/ 142816 h 142145"/>
                    <a:gd name="connsiteX4" fmla="*/ 31073 w 100130"/>
                    <a:gd name="connsiteY4" fmla="*/ 138990 h 142145"/>
                    <a:gd name="connsiteX5" fmla="*/ 14578 w 100130"/>
                    <a:gd name="connsiteY5" fmla="*/ 127905 h 142145"/>
                    <a:gd name="connsiteX6" fmla="*/ 6724 w 100130"/>
                    <a:gd name="connsiteY6" fmla="*/ 117103 h 142145"/>
                    <a:gd name="connsiteX7" fmla="*/ 2697 w 100130"/>
                    <a:gd name="connsiteY7" fmla="*/ 104737 h 142145"/>
                    <a:gd name="connsiteX8" fmla="*/ 1232 w 100130"/>
                    <a:gd name="connsiteY8" fmla="*/ 89908 h 142145"/>
                    <a:gd name="connsiteX9" fmla="*/ 1031 w 100130"/>
                    <a:gd name="connsiteY9" fmla="*/ 71748 h 142145"/>
                    <a:gd name="connsiteX10" fmla="*/ 1232 w 100130"/>
                    <a:gd name="connsiteY10" fmla="*/ 53596 h 142145"/>
                    <a:gd name="connsiteX11" fmla="*/ 2697 w 100130"/>
                    <a:gd name="connsiteY11" fmla="*/ 38758 h 142145"/>
                    <a:gd name="connsiteX12" fmla="*/ 6724 w 100130"/>
                    <a:gd name="connsiteY12" fmla="*/ 26401 h 142145"/>
                    <a:gd name="connsiteX13" fmla="*/ 14578 w 100130"/>
                    <a:gd name="connsiteY13" fmla="*/ 15600 h 142145"/>
                    <a:gd name="connsiteX14" fmla="*/ 31073 w 100130"/>
                    <a:gd name="connsiteY14" fmla="*/ 4506 h 142145"/>
                    <a:gd name="connsiteX15" fmla="*/ 51293 w 100130"/>
                    <a:gd name="connsiteY15" fmla="*/ 670 h 142145"/>
                    <a:gd name="connsiteX16" fmla="*/ 84081 w 100130"/>
                    <a:gd name="connsiteY16" fmla="*/ 11673 h 142145"/>
                    <a:gd name="connsiteX17" fmla="*/ 101161 w 100130"/>
                    <a:gd name="connsiteY17" fmla="*/ 43683 h 142145"/>
                    <a:gd name="connsiteX18" fmla="*/ 79559 w 100130"/>
                    <a:gd name="connsiteY18" fmla="*/ 43683 h 142145"/>
                    <a:gd name="connsiteX19" fmla="*/ 70039 w 100130"/>
                    <a:gd name="connsiteY19" fmla="*/ 26401 h 142145"/>
                    <a:gd name="connsiteX20" fmla="*/ 51293 w 100130"/>
                    <a:gd name="connsiteY20" fmla="*/ 19719 h 142145"/>
                    <a:gd name="connsiteX21" fmla="*/ 39705 w 100130"/>
                    <a:gd name="connsiteY21" fmla="*/ 21980 h 142145"/>
                    <a:gd name="connsiteX22" fmla="*/ 30688 w 100130"/>
                    <a:gd name="connsiteY22" fmla="*/ 28167 h 142145"/>
                    <a:gd name="connsiteX23" fmla="*/ 26459 w 100130"/>
                    <a:gd name="connsiteY23" fmla="*/ 34154 h 142145"/>
                    <a:gd name="connsiteX24" fmla="*/ 23906 w 100130"/>
                    <a:gd name="connsiteY24" fmla="*/ 42200 h 142145"/>
                    <a:gd name="connsiteX25" fmla="*/ 22633 w 100130"/>
                    <a:gd name="connsiteY25" fmla="*/ 54081 h 142145"/>
                    <a:gd name="connsiteX26" fmla="*/ 22240 w 100130"/>
                    <a:gd name="connsiteY26" fmla="*/ 71748 h 142145"/>
                    <a:gd name="connsiteX27" fmla="*/ 22633 w 100130"/>
                    <a:gd name="connsiteY27" fmla="*/ 89423 h 142145"/>
                    <a:gd name="connsiteX28" fmla="*/ 23906 w 100130"/>
                    <a:gd name="connsiteY28" fmla="*/ 101304 h 142145"/>
                    <a:gd name="connsiteX29" fmla="*/ 26459 w 100130"/>
                    <a:gd name="connsiteY29" fmla="*/ 109341 h 142145"/>
                    <a:gd name="connsiteX30" fmla="*/ 30688 w 100130"/>
                    <a:gd name="connsiteY30" fmla="*/ 115337 h 142145"/>
                    <a:gd name="connsiteX31" fmla="*/ 39705 w 100130"/>
                    <a:gd name="connsiteY31" fmla="*/ 121515 h 142145"/>
                    <a:gd name="connsiteX32" fmla="*/ 51293 w 100130"/>
                    <a:gd name="connsiteY32" fmla="*/ 123776 h 142145"/>
                    <a:gd name="connsiteX33" fmla="*/ 70131 w 100130"/>
                    <a:gd name="connsiteY33" fmla="*/ 117103 h 142145"/>
                    <a:gd name="connsiteX34" fmla="*/ 79760 w 100130"/>
                    <a:gd name="connsiteY34" fmla="*/ 99821 h 142145"/>
                    <a:gd name="connsiteX35" fmla="*/ 101161 w 100130"/>
                    <a:gd name="connsiteY35" fmla="*/ 99821 h 142145"/>
                    <a:gd name="connsiteX36" fmla="*/ 94974 w 100130"/>
                    <a:gd name="connsiteY36" fmla="*/ 118275 h 142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0130" h="142145">
                      <a:moveTo>
                        <a:pt x="94974" y="118275"/>
                      </a:moveTo>
                      <a:cubicBezTo>
                        <a:pt x="92035" y="123639"/>
                        <a:pt x="88365" y="128170"/>
                        <a:pt x="83980" y="131822"/>
                      </a:cubicBezTo>
                      <a:cubicBezTo>
                        <a:pt x="79596" y="135493"/>
                        <a:pt x="74616" y="138239"/>
                        <a:pt x="69060" y="140070"/>
                      </a:cubicBezTo>
                      <a:cubicBezTo>
                        <a:pt x="63504" y="141910"/>
                        <a:pt x="57572" y="142816"/>
                        <a:pt x="51293" y="142816"/>
                      </a:cubicBezTo>
                      <a:cubicBezTo>
                        <a:pt x="43961" y="142816"/>
                        <a:pt x="37224" y="141543"/>
                        <a:pt x="31073" y="138990"/>
                      </a:cubicBezTo>
                      <a:cubicBezTo>
                        <a:pt x="24913" y="136436"/>
                        <a:pt x="19420" y="132747"/>
                        <a:pt x="14578" y="127905"/>
                      </a:cubicBezTo>
                      <a:cubicBezTo>
                        <a:pt x="11173" y="124499"/>
                        <a:pt x="8564" y="120893"/>
                        <a:pt x="6724" y="117103"/>
                      </a:cubicBezTo>
                      <a:cubicBezTo>
                        <a:pt x="4894" y="113305"/>
                        <a:pt x="3557" y="109186"/>
                        <a:pt x="2697" y="104737"/>
                      </a:cubicBezTo>
                      <a:cubicBezTo>
                        <a:pt x="1846" y="100288"/>
                        <a:pt x="1351" y="95336"/>
                        <a:pt x="1232" y="89908"/>
                      </a:cubicBezTo>
                      <a:cubicBezTo>
                        <a:pt x="1095" y="84480"/>
                        <a:pt x="1031" y="78430"/>
                        <a:pt x="1031" y="71748"/>
                      </a:cubicBezTo>
                      <a:cubicBezTo>
                        <a:pt x="1031" y="65075"/>
                        <a:pt x="1095" y="59024"/>
                        <a:pt x="1232" y="53596"/>
                      </a:cubicBezTo>
                      <a:cubicBezTo>
                        <a:pt x="1351" y="48159"/>
                        <a:pt x="1846" y="43216"/>
                        <a:pt x="2697" y="38758"/>
                      </a:cubicBezTo>
                      <a:cubicBezTo>
                        <a:pt x="3557" y="34319"/>
                        <a:pt x="4894" y="30190"/>
                        <a:pt x="6724" y="26401"/>
                      </a:cubicBezTo>
                      <a:cubicBezTo>
                        <a:pt x="8564" y="22602"/>
                        <a:pt x="11173" y="19005"/>
                        <a:pt x="14578" y="15600"/>
                      </a:cubicBezTo>
                      <a:cubicBezTo>
                        <a:pt x="19420" y="10757"/>
                        <a:pt x="24913" y="7059"/>
                        <a:pt x="31073" y="4506"/>
                      </a:cubicBezTo>
                      <a:cubicBezTo>
                        <a:pt x="37224" y="1952"/>
                        <a:pt x="43961" y="670"/>
                        <a:pt x="51293" y="670"/>
                      </a:cubicBezTo>
                      <a:cubicBezTo>
                        <a:pt x="64254" y="670"/>
                        <a:pt x="75175" y="4341"/>
                        <a:pt x="84081" y="11673"/>
                      </a:cubicBezTo>
                      <a:cubicBezTo>
                        <a:pt x="92978" y="19005"/>
                        <a:pt x="98672" y="29669"/>
                        <a:pt x="101161" y="43683"/>
                      </a:cubicBezTo>
                      <a:lnTo>
                        <a:pt x="79559" y="43683"/>
                      </a:lnTo>
                      <a:cubicBezTo>
                        <a:pt x="77866" y="36607"/>
                        <a:pt x="74680" y="30849"/>
                        <a:pt x="70039" y="26401"/>
                      </a:cubicBezTo>
                      <a:cubicBezTo>
                        <a:pt x="65399" y="21952"/>
                        <a:pt x="59147" y="19719"/>
                        <a:pt x="51293" y="19719"/>
                      </a:cubicBezTo>
                      <a:cubicBezTo>
                        <a:pt x="47110" y="19719"/>
                        <a:pt x="43238" y="20478"/>
                        <a:pt x="39705" y="21980"/>
                      </a:cubicBezTo>
                      <a:cubicBezTo>
                        <a:pt x="36171" y="23481"/>
                        <a:pt x="33169" y="25550"/>
                        <a:pt x="30688" y="28167"/>
                      </a:cubicBezTo>
                      <a:cubicBezTo>
                        <a:pt x="28968" y="29998"/>
                        <a:pt x="27567" y="31994"/>
                        <a:pt x="26459" y="34154"/>
                      </a:cubicBezTo>
                      <a:cubicBezTo>
                        <a:pt x="25352" y="36314"/>
                        <a:pt x="24491" y="38996"/>
                        <a:pt x="23906" y="42200"/>
                      </a:cubicBezTo>
                      <a:cubicBezTo>
                        <a:pt x="23320" y="45413"/>
                        <a:pt x="22890" y="49367"/>
                        <a:pt x="22633" y="54081"/>
                      </a:cubicBezTo>
                      <a:cubicBezTo>
                        <a:pt x="22359" y="58786"/>
                        <a:pt x="22240" y="64681"/>
                        <a:pt x="22240" y="71748"/>
                      </a:cubicBezTo>
                      <a:cubicBezTo>
                        <a:pt x="22240" y="78814"/>
                        <a:pt x="22359" y="84709"/>
                        <a:pt x="22633" y="89423"/>
                      </a:cubicBezTo>
                      <a:cubicBezTo>
                        <a:pt x="22890" y="94137"/>
                        <a:pt x="23320" y="98082"/>
                        <a:pt x="23906" y="101304"/>
                      </a:cubicBezTo>
                      <a:cubicBezTo>
                        <a:pt x="24491" y="104499"/>
                        <a:pt x="25352" y="107190"/>
                        <a:pt x="26459" y="109341"/>
                      </a:cubicBezTo>
                      <a:cubicBezTo>
                        <a:pt x="27567" y="111511"/>
                        <a:pt x="28968" y="113506"/>
                        <a:pt x="30688" y="115337"/>
                      </a:cubicBezTo>
                      <a:cubicBezTo>
                        <a:pt x="33169" y="117955"/>
                        <a:pt x="36171" y="120014"/>
                        <a:pt x="39705" y="121515"/>
                      </a:cubicBezTo>
                      <a:cubicBezTo>
                        <a:pt x="43238" y="123026"/>
                        <a:pt x="47110" y="123776"/>
                        <a:pt x="51293" y="123776"/>
                      </a:cubicBezTo>
                      <a:cubicBezTo>
                        <a:pt x="59147" y="123776"/>
                        <a:pt x="65426" y="121552"/>
                        <a:pt x="70131" y="117103"/>
                      </a:cubicBezTo>
                      <a:cubicBezTo>
                        <a:pt x="74854" y="112655"/>
                        <a:pt x="78049" y="106888"/>
                        <a:pt x="79760" y="99821"/>
                      </a:cubicBezTo>
                      <a:lnTo>
                        <a:pt x="101161" y="99821"/>
                      </a:lnTo>
                      <a:cubicBezTo>
                        <a:pt x="99981" y="106760"/>
                        <a:pt x="97921" y="112920"/>
                        <a:pt x="94974" y="118275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D77DE76-589E-496B-9F9E-1B12564FAE0C}"/>
                    </a:ext>
                  </a:extLst>
                </p:cNvPr>
                <p:cNvSpPr/>
                <p:nvPr/>
              </p:nvSpPr>
              <p:spPr>
                <a:xfrm>
                  <a:off x="2122066" y="609829"/>
                  <a:ext cx="119563" cy="139783"/>
                </a:xfrm>
                <a:custGeom>
                  <a:avLst/>
                  <a:gdLst>
                    <a:gd name="connsiteX0" fmla="*/ 61441 w 119563"/>
                    <a:gd name="connsiteY0" fmla="*/ 32479 h 139783"/>
                    <a:gd name="connsiteX1" fmla="*/ 39655 w 119563"/>
                    <a:gd name="connsiteY1" fmla="*/ 94522 h 139783"/>
                    <a:gd name="connsiteX2" fmla="*/ 82640 w 119563"/>
                    <a:gd name="connsiteY2" fmla="*/ 94522 h 139783"/>
                    <a:gd name="connsiteX3" fmla="*/ 61441 w 119563"/>
                    <a:gd name="connsiteY3" fmla="*/ 32479 h 139783"/>
                    <a:gd name="connsiteX4" fmla="*/ 98155 w 119563"/>
                    <a:gd name="connsiteY4" fmla="*/ 140463 h 139783"/>
                    <a:gd name="connsiteX5" fmla="*/ 88535 w 119563"/>
                    <a:gd name="connsiteY5" fmla="*/ 112389 h 139783"/>
                    <a:gd name="connsiteX6" fmla="*/ 33367 w 119563"/>
                    <a:gd name="connsiteY6" fmla="*/ 112389 h 139783"/>
                    <a:gd name="connsiteX7" fmla="*/ 23746 w 119563"/>
                    <a:gd name="connsiteY7" fmla="*/ 140463 h 139783"/>
                    <a:gd name="connsiteX8" fmla="*/ 1174 w 119563"/>
                    <a:gd name="connsiteY8" fmla="*/ 140463 h 139783"/>
                    <a:gd name="connsiteX9" fmla="*/ 52415 w 119563"/>
                    <a:gd name="connsiteY9" fmla="*/ 679 h 139783"/>
                    <a:gd name="connsiteX10" fmla="*/ 69496 w 119563"/>
                    <a:gd name="connsiteY10" fmla="*/ 679 h 139783"/>
                    <a:gd name="connsiteX11" fmla="*/ 120737 w 119563"/>
                    <a:gd name="connsiteY11" fmla="*/ 140463 h 139783"/>
                    <a:gd name="connsiteX12" fmla="*/ 98155 w 119563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63" h="139783">
                      <a:moveTo>
                        <a:pt x="61441" y="32479"/>
                      </a:moveTo>
                      <a:lnTo>
                        <a:pt x="39655" y="94522"/>
                      </a:lnTo>
                      <a:lnTo>
                        <a:pt x="82640" y="94522"/>
                      </a:lnTo>
                      <a:lnTo>
                        <a:pt x="61441" y="32479"/>
                      </a:lnTo>
                      <a:close/>
                      <a:moveTo>
                        <a:pt x="98155" y="140463"/>
                      </a:moveTo>
                      <a:lnTo>
                        <a:pt x="88535" y="112389"/>
                      </a:lnTo>
                      <a:lnTo>
                        <a:pt x="33367" y="112389"/>
                      </a:lnTo>
                      <a:lnTo>
                        <a:pt x="23746" y="140463"/>
                      </a:lnTo>
                      <a:lnTo>
                        <a:pt x="1174" y="140463"/>
                      </a:lnTo>
                      <a:lnTo>
                        <a:pt x="52415" y="679"/>
                      </a:lnTo>
                      <a:lnTo>
                        <a:pt x="69496" y="679"/>
                      </a:lnTo>
                      <a:lnTo>
                        <a:pt x="120737" y="140463"/>
                      </a:lnTo>
                      <a:lnTo>
                        <a:pt x="98155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88295E7-457E-4E29-A52D-4A3B7FD41BE7}"/>
                    </a:ext>
                  </a:extLst>
                </p:cNvPr>
                <p:cNvSpPr/>
                <p:nvPr/>
              </p:nvSpPr>
              <p:spPr>
                <a:xfrm>
                  <a:off x="2284434" y="609827"/>
                  <a:ext cx="105219" cy="139783"/>
                </a:xfrm>
                <a:custGeom>
                  <a:avLst/>
                  <a:gdLst>
                    <a:gd name="connsiteX0" fmla="*/ 87125 w 105219"/>
                    <a:gd name="connsiteY0" fmla="*/ 140452 h 139783"/>
                    <a:gd name="connsiteX1" fmla="*/ 22538 w 105219"/>
                    <a:gd name="connsiteY1" fmla="*/ 42087 h 139783"/>
                    <a:gd name="connsiteX2" fmla="*/ 22538 w 105219"/>
                    <a:gd name="connsiteY2" fmla="*/ 140452 h 139783"/>
                    <a:gd name="connsiteX3" fmla="*/ 1338 w 105219"/>
                    <a:gd name="connsiteY3" fmla="*/ 140452 h 139783"/>
                    <a:gd name="connsiteX4" fmla="*/ 1338 w 105219"/>
                    <a:gd name="connsiteY4" fmla="*/ 668 h 139783"/>
                    <a:gd name="connsiteX5" fmla="*/ 20771 w 105219"/>
                    <a:gd name="connsiteY5" fmla="*/ 668 h 139783"/>
                    <a:gd name="connsiteX6" fmla="*/ 85358 w 105219"/>
                    <a:gd name="connsiteY6" fmla="*/ 98830 h 139783"/>
                    <a:gd name="connsiteX7" fmla="*/ 85358 w 105219"/>
                    <a:gd name="connsiteY7" fmla="*/ 668 h 139783"/>
                    <a:gd name="connsiteX8" fmla="*/ 106558 w 105219"/>
                    <a:gd name="connsiteY8" fmla="*/ 668 h 139783"/>
                    <a:gd name="connsiteX9" fmla="*/ 106558 w 105219"/>
                    <a:gd name="connsiteY9" fmla="*/ 140452 h 139783"/>
                    <a:gd name="connsiteX10" fmla="*/ 87125 w 105219"/>
                    <a:gd name="connsiteY10" fmla="*/ 140452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219" h="139783">
                      <a:moveTo>
                        <a:pt x="87125" y="140452"/>
                      </a:moveTo>
                      <a:lnTo>
                        <a:pt x="22538" y="42087"/>
                      </a:lnTo>
                      <a:lnTo>
                        <a:pt x="22538" y="140452"/>
                      </a:lnTo>
                      <a:lnTo>
                        <a:pt x="1338" y="140452"/>
                      </a:lnTo>
                      <a:lnTo>
                        <a:pt x="1338" y="668"/>
                      </a:lnTo>
                      <a:lnTo>
                        <a:pt x="20771" y="668"/>
                      </a:lnTo>
                      <a:lnTo>
                        <a:pt x="85358" y="98830"/>
                      </a:lnTo>
                      <a:lnTo>
                        <a:pt x="85358" y="668"/>
                      </a:lnTo>
                      <a:lnTo>
                        <a:pt x="106558" y="668"/>
                      </a:lnTo>
                      <a:lnTo>
                        <a:pt x="106558" y="140452"/>
                      </a:lnTo>
                      <a:lnTo>
                        <a:pt x="87125" y="1404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6EF71A4-C0F4-4789-B79B-A3838DD4C940}"/>
                    </a:ext>
                  </a:extLst>
                </p:cNvPr>
                <p:cNvSpPr/>
                <p:nvPr/>
              </p:nvSpPr>
              <p:spPr>
                <a:xfrm>
                  <a:off x="2432462" y="609829"/>
                  <a:ext cx="119554" cy="139783"/>
                </a:xfrm>
                <a:custGeom>
                  <a:avLst/>
                  <a:gdLst>
                    <a:gd name="connsiteX0" fmla="*/ 61753 w 119554"/>
                    <a:gd name="connsiteY0" fmla="*/ 32479 h 139783"/>
                    <a:gd name="connsiteX1" fmla="*/ 39967 w 119554"/>
                    <a:gd name="connsiteY1" fmla="*/ 94522 h 139783"/>
                    <a:gd name="connsiteX2" fmla="*/ 82961 w 119554"/>
                    <a:gd name="connsiteY2" fmla="*/ 94522 h 139783"/>
                    <a:gd name="connsiteX3" fmla="*/ 61753 w 119554"/>
                    <a:gd name="connsiteY3" fmla="*/ 32479 h 139783"/>
                    <a:gd name="connsiteX4" fmla="*/ 98477 w 119554"/>
                    <a:gd name="connsiteY4" fmla="*/ 140463 h 139783"/>
                    <a:gd name="connsiteX5" fmla="*/ 88856 w 119554"/>
                    <a:gd name="connsiteY5" fmla="*/ 112389 h 139783"/>
                    <a:gd name="connsiteX6" fmla="*/ 33688 w 119554"/>
                    <a:gd name="connsiteY6" fmla="*/ 112389 h 139783"/>
                    <a:gd name="connsiteX7" fmla="*/ 24068 w 119554"/>
                    <a:gd name="connsiteY7" fmla="*/ 140463 h 139783"/>
                    <a:gd name="connsiteX8" fmla="*/ 1495 w 119554"/>
                    <a:gd name="connsiteY8" fmla="*/ 140463 h 139783"/>
                    <a:gd name="connsiteX9" fmla="*/ 52736 w 119554"/>
                    <a:gd name="connsiteY9" fmla="*/ 679 h 139783"/>
                    <a:gd name="connsiteX10" fmla="*/ 69808 w 119554"/>
                    <a:gd name="connsiteY10" fmla="*/ 679 h 139783"/>
                    <a:gd name="connsiteX11" fmla="*/ 121049 w 119554"/>
                    <a:gd name="connsiteY11" fmla="*/ 140463 h 139783"/>
                    <a:gd name="connsiteX12" fmla="*/ 98477 w 119554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54" h="139783">
                      <a:moveTo>
                        <a:pt x="61753" y="32479"/>
                      </a:moveTo>
                      <a:lnTo>
                        <a:pt x="39967" y="94522"/>
                      </a:lnTo>
                      <a:lnTo>
                        <a:pt x="82961" y="94522"/>
                      </a:lnTo>
                      <a:lnTo>
                        <a:pt x="61753" y="32479"/>
                      </a:lnTo>
                      <a:close/>
                      <a:moveTo>
                        <a:pt x="98477" y="140463"/>
                      </a:moveTo>
                      <a:lnTo>
                        <a:pt x="88856" y="112389"/>
                      </a:lnTo>
                      <a:lnTo>
                        <a:pt x="33688" y="112389"/>
                      </a:lnTo>
                      <a:lnTo>
                        <a:pt x="24068" y="140463"/>
                      </a:lnTo>
                      <a:lnTo>
                        <a:pt x="1495" y="140463"/>
                      </a:lnTo>
                      <a:lnTo>
                        <a:pt x="52736" y="679"/>
                      </a:lnTo>
                      <a:lnTo>
                        <a:pt x="69808" y="679"/>
                      </a:lnTo>
                      <a:lnTo>
                        <a:pt x="121049" y="140463"/>
                      </a:lnTo>
                      <a:lnTo>
                        <a:pt x="98477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1641ABE-80E5-429C-9AF9-A07B6626C9CE}"/>
                    </a:ext>
                  </a:extLst>
                </p:cNvPr>
                <p:cNvSpPr/>
                <p:nvPr/>
              </p:nvSpPr>
              <p:spPr>
                <a:xfrm>
                  <a:off x="2594812" y="609833"/>
                  <a:ext cx="99343" cy="139783"/>
                </a:xfrm>
                <a:custGeom>
                  <a:avLst/>
                  <a:gdLst>
                    <a:gd name="connsiteX0" fmla="*/ 78820 w 99343"/>
                    <a:gd name="connsiteY0" fmla="*/ 45137 h 139783"/>
                    <a:gd name="connsiteX1" fmla="*/ 72339 w 99343"/>
                    <a:gd name="connsiteY1" fmla="*/ 29136 h 139783"/>
                    <a:gd name="connsiteX2" fmla="*/ 48577 w 99343"/>
                    <a:gd name="connsiteY2" fmla="*/ 19717 h 139783"/>
                    <a:gd name="connsiteX3" fmla="*/ 22864 w 99343"/>
                    <a:gd name="connsiteY3" fmla="*/ 19717 h 139783"/>
                    <a:gd name="connsiteX4" fmla="*/ 22864 w 99343"/>
                    <a:gd name="connsiteY4" fmla="*/ 121413 h 139783"/>
                    <a:gd name="connsiteX5" fmla="*/ 48577 w 99343"/>
                    <a:gd name="connsiteY5" fmla="*/ 121413 h 139783"/>
                    <a:gd name="connsiteX6" fmla="*/ 72339 w 99343"/>
                    <a:gd name="connsiteY6" fmla="*/ 111985 h 139783"/>
                    <a:gd name="connsiteX7" fmla="*/ 78820 w 99343"/>
                    <a:gd name="connsiteY7" fmla="*/ 95015 h 139783"/>
                    <a:gd name="connsiteX8" fmla="*/ 79790 w 99343"/>
                    <a:gd name="connsiteY8" fmla="*/ 69586 h 139783"/>
                    <a:gd name="connsiteX9" fmla="*/ 78820 w 99343"/>
                    <a:gd name="connsiteY9" fmla="*/ 45137 h 139783"/>
                    <a:gd name="connsiteX10" fmla="*/ 100907 w 99343"/>
                    <a:gd name="connsiteY10" fmla="*/ 85101 h 139783"/>
                    <a:gd name="connsiteX11" fmla="*/ 99626 w 99343"/>
                    <a:gd name="connsiteY11" fmla="*/ 100406 h 139783"/>
                    <a:gd name="connsiteX12" fmla="*/ 95498 w 99343"/>
                    <a:gd name="connsiteY12" fmla="*/ 114740 h 139783"/>
                    <a:gd name="connsiteX13" fmla="*/ 86866 w 99343"/>
                    <a:gd name="connsiteY13" fmla="*/ 127299 h 139783"/>
                    <a:gd name="connsiteX14" fmla="*/ 70966 w 99343"/>
                    <a:gd name="connsiteY14" fmla="*/ 137212 h 139783"/>
                    <a:gd name="connsiteX15" fmla="*/ 50746 w 99343"/>
                    <a:gd name="connsiteY15" fmla="*/ 140462 h 139783"/>
                    <a:gd name="connsiteX16" fmla="*/ 1656 w 99343"/>
                    <a:gd name="connsiteY16" fmla="*/ 140462 h 139783"/>
                    <a:gd name="connsiteX17" fmla="*/ 1656 w 99343"/>
                    <a:gd name="connsiteY17" fmla="*/ 678 h 139783"/>
                    <a:gd name="connsiteX18" fmla="*/ 50746 w 99343"/>
                    <a:gd name="connsiteY18" fmla="*/ 678 h 139783"/>
                    <a:gd name="connsiteX19" fmla="*/ 70966 w 99343"/>
                    <a:gd name="connsiteY19" fmla="*/ 3909 h 139783"/>
                    <a:gd name="connsiteX20" fmla="*/ 86866 w 99343"/>
                    <a:gd name="connsiteY20" fmla="*/ 13823 h 139783"/>
                    <a:gd name="connsiteX21" fmla="*/ 95498 w 99343"/>
                    <a:gd name="connsiteY21" fmla="*/ 26088 h 139783"/>
                    <a:gd name="connsiteX22" fmla="*/ 99626 w 99343"/>
                    <a:gd name="connsiteY22" fmla="*/ 39837 h 139783"/>
                    <a:gd name="connsiteX23" fmla="*/ 100907 w 99343"/>
                    <a:gd name="connsiteY23" fmla="*/ 54474 h 139783"/>
                    <a:gd name="connsiteX24" fmla="*/ 100999 w 99343"/>
                    <a:gd name="connsiteY24" fmla="*/ 69586 h 139783"/>
                    <a:gd name="connsiteX25" fmla="*/ 100907 w 99343"/>
                    <a:gd name="connsiteY25" fmla="*/ 85101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9343" h="139783">
                      <a:moveTo>
                        <a:pt x="78820" y="45137"/>
                      </a:moveTo>
                      <a:cubicBezTo>
                        <a:pt x="78161" y="38528"/>
                        <a:pt x="75991" y="33191"/>
                        <a:pt x="72339" y="29136"/>
                      </a:cubicBezTo>
                      <a:cubicBezTo>
                        <a:pt x="66572" y="22857"/>
                        <a:pt x="58664" y="19717"/>
                        <a:pt x="48577" y="19717"/>
                      </a:cubicBezTo>
                      <a:lnTo>
                        <a:pt x="22864" y="19717"/>
                      </a:lnTo>
                      <a:lnTo>
                        <a:pt x="22864" y="121413"/>
                      </a:lnTo>
                      <a:lnTo>
                        <a:pt x="48577" y="121413"/>
                      </a:lnTo>
                      <a:cubicBezTo>
                        <a:pt x="58664" y="121413"/>
                        <a:pt x="66572" y="118274"/>
                        <a:pt x="72339" y="111985"/>
                      </a:cubicBezTo>
                      <a:cubicBezTo>
                        <a:pt x="75991" y="107939"/>
                        <a:pt x="78161" y="102273"/>
                        <a:pt x="78820" y="95015"/>
                      </a:cubicBezTo>
                      <a:cubicBezTo>
                        <a:pt x="79470" y="87738"/>
                        <a:pt x="79790" y="79270"/>
                        <a:pt x="79790" y="69586"/>
                      </a:cubicBezTo>
                      <a:cubicBezTo>
                        <a:pt x="79790" y="59902"/>
                        <a:pt x="79470" y="51755"/>
                        <a:pt x="78820" y="45137"/>
                      </a:cubicBezTo>
                      <a:moveTo>
                        <a:pt x="100907" y="85101"/>
                      </a:moveTo>
                      <a:cubicBezTo>
                        <a:pt x="100834" y="90328"/>
                        <a:pt x="100404" y="95436"/>
                        <a:pt x="99626" y="100406"/>
                      </a:cubicBezTo>
                      <a:cubicBezTo>
                        <a:pt x="98848" y="105386"/>
                        <a:pt x="97466" y="110155"/>
                        <a:pt x="95498" y="114740"/>
                      </a:cubicBezTo>
                      <a:cubicBezTo>
                        <a:pt x="93539" y="119317"/>
                        <a:pt x="90665" y="123510"/>
                        <a:pt x="86866" y="127299"/>
                      </a:cubicBezTo>
                      <a:cubicBezTo>
                        <a:pt x="82417" y="131757"/>
                        <a:pt x="77108" y="135061"/>
                        <a:pt x="70966" y="137212"/>
                      </a:cubicBezTo>
                      <a:cubicBezTo>
                        <a:pt x="64815" y="139382"/>
                        <a:pt x="58069" y="140462"/>
                        <a:pt x="50746" y="140462"/>
                      </a:cubicBezTo>
                      <a:lnTo>
                        <a:pt x="1656" y="140462"/>
                      </a:lnTo>
                      <a:lnTo>
                        <a:pt x="1656" y="678"/>
                      </a:lnTo>
                      <a:lnTo>
                        <a:pt x="50746" y="678"/>
                      </a:lnTo>
                      <a:cubicBezTo>
                        <a:pt x="58069" y="678"/>
                        <a:pt x="64815" y="1749"/>
                        <a:pt x="70966" y="3909"/>
                      </a:cubicBezTo>
                      <a:cubicBezTo>
                        <a:pt x="77108" y="6070"/>
                        <a:pt x="82417" y="9383"/>
                        <a:pt x="86866" y="13823"/>
                      </a:cubicBezTo>
                      <a:cubicBezTo>
                        <a:pt x="90665" y="17630"/>
                        <a:pt x="93539" y="21713"/>
                        <a:pt x="95498" y="26088"/>
                      </a:cubicBezTo>
                      <a:cubicBezTo>
                        <a:pt x="97466" y="30482"/>
                        <a:pt x="98848" y="35059"/>
                        <a:pt x="99626" y="39837"/>
                      </a:cubicBezTo>
                      <a:cubicBezTo>
                        <a:pt x="100404" y="44615"/>
                        <a:pt x="100834" y="49494"/>
                        <a:pt x="100907" y="54474"/>
                      </a:cubicBezTo>
                      <a:cubicBezTo>
                        <a:pt x="100971" y="59444"/>
                        <a:pt x="100999" y="64478"/>
                        <a:pt x="100999" y="69586"/>
                      </a:cubicBezTo>
                      <a:cubicBezTo>
                        <a:pt x="100999" y="74694"/>
                        <a:pt x="100971" y="79856"/>
                        <a:pt x="100907" y="85101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93F336C-7C7E-42C6-82AD-FAFAD31C1C42}"/>
                    </a:ext>
                  </a:extLst>
                </p:cNvPr>
                <p:cNvSpPr/>
                <p:nvPr/>
              </p:nvSpPr>
              <p:spPr>
                <a:xfrm>
                  <a:off x="2729891" y="609829"/>
                  <a:ext cx="119554" cy="139783"/>
                </a:xfrm>
                <a:custGeom>
                  <a:avLst/>
                  <a:gdLst>
                    <a:gd name="connsiteX0" fmla="*/ 62070 w 119554"/>
                    <a:gd name="connsiteY0" fmla="*/ 32479 h 139783"/>
                    <a:gd name="connsiteX1" fmla="*/ 40284 w 119554"/>
                    <a:gd name="connsiteY1" fmla="*/ 94522 h 139783"/>
                    <a:gd name="connsiteX2" fmla="*/ 83269 w 119554"/>
                    <a:gd name="connsiteY2" fmla="*/ 94522 h 139783"/>
                    <a:gd name="connsiteX3" fmla="*/ 62070 w 119554"/>
                    <a:gd name="connsiteY3" fmla="*/ 32479 h 139783"/>
                    <a:gd name="connsiteX4" fmla="*/ 98785 w 119554"/>
                    <a:gd name="connsiteY4" fmla="*/ 140463 h 139783"/>
                    <a:gd name="connsiteX5" fmla="*/ 89164 w 119554"/>
                    <a:gd name="connsiteY5" fmla="*/ 112389 h 139783"/>
                    <a:gd name="connsiteX6" fmla="*/ 33996 w 119554"/>
                    <a:gd name="connsiteY6" fmla="*/ 112389 h 139783"/>
                    <a:gd name="connsiteX7" fmla="*/ 24376 w 119554"/>
                    <a:gd name="connsiteY7" fmla="*/ 140463 h 139783"/>
                    <a:gd name="connsiteX8" fmla="*/ 1803 w 119554"/>
                    <a:gd name="connsiteY8" fmla="*/ 140463 h 139783"/>
                    <a:gd name="connsiteX9" fmla="*/ 53044 w 119554"/>
                    <a:gd name="connsiteY9" fmla="*/ 679 h 139783"/>
                    <a:gd name="connsiteX10" fmla="*/ 70116 w 119554"/>
                    <a:gd name="connsiteY10" fmla="*/ 679 h 139783"/>
                    <a:gd name="connsiteX11" fmla="*/ 121357 w 119554"/>
                    <a:gd name="connsiteY11" fmla="*/ 140463 h 139783"/>
                    <a:gd name="connsiteX12" fmla="*/ 98785 w 119554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54" h="139783">
                      <a:moveTo>
                        <a:pt x="62070" y="32479"/>
                      </a:moveTo>
                      <a:lnTo>
                        <a:pt x="40284" y="94522"/>
                      </a:lnTo>
                      <a:lnTo>
                        <a:pt x="83269" y="94522"/>
                      </a:lnTo>
                      <a:lnTo>
                        <a:pt x="62070" y="32479"/>
                      </a:lnTo>
                      <a:close/>
                      <a:moveTo>
                        <a:pt x="98785" y="140463"/>
                      </a:moveTo>
                      <a:lnTo>
                        <a:pt x="89164" y="112389"/>
                      </a:lnTo>
                      <a:lnTo>
                        <a:pt x="33996" y="112389"/>
                      </a:lnTo>
                      <a:lnTo>
                        <a:pt x="24376" y="140463"/>
                      </a:lnTo>
                      <a:lnTo>
                        <a:pt x="1803" y="140463"/>
                      </a:lnTo>
                      <a:lnTo>
                        <a:pt x="53044" y="679"/>
                      </a:lnTo>
                      <a:lnTo>
                        <a:pt x="70116" y="679"/>
                      </a:lnTo>
                      <a:lnTo>
                        <a:pt x="121357" y="140463"/>
                      </a:lnTo>
                      <a:lnTo>
                        <a:pt x="98785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2CEA5A19-5E3B-4BB5-AA2E-8D2D236B4147}"/>
                    </a:ext>
                  </a:extLst>
                </p:cNvPr>
                <p:cNvSpPr/>
                <p:nvPr/>
              </p:nvSpPr>
              <p:spPr>
                <a:xfrm>
                  <a:off x="1101522" y="148790"/>
                  <a:ext cx="814334" cy="800477"/>
                </a:xfrm>
                <a:custGeom>
                  <a:avLst/>
                  <a:gdLst>
                    <a:gd name="connsiteX0" fmla="*/ 437392 w 814334"/>
                    <a:gd name="connsiteY0" fmla="*/ 455674 h 800477"/>
                    <a:gd name="connsiteX1" fmla="*/ 529294 w 814334"/>
                    <a:gd name="connsiteY1" fmla="*/ 455674 h 800477"/>
                    <a:gd name="connsiteX2" fmla="*/ 529294 w 814334"/>
                    <a:gd name="connsiteY2" fmla="*/ 553910 h 800477"/>
                    <a:gd name="connsiteX3" fmla="*/ 437392 w 814334"/>
                    <a:gd name="connsiteY3" fmla="*/ 553910 h 800477"/>
                    <a:gd name="connsiteX4" fmla="*/ 437392 w 814334"/>
                    <a:gd name="connsiteY4" fmla="*/ 455674 h 800477"/>
                    <a:gd name="connsiteX5" fmla="*/ 619062 w 814334"/>
                    <a:gd name="connsiteY5" fmla="*/ 614159 h 800477"/>
                    <a:gd name="connsiteX6" fmla="*/ 814151 w 814334"/>
                    <a:gd name="connsiteY6" fmla="*/ 451994 h 800477"/>
                    <a:gd name="connsiteX7" fmla="*/ 773647 w 814334"/>
                    <a:gd name="connsiteY7" fmla="*/ 432552 h 800477"/>
                    <a:gd name="connsiteX8" fmla="*/ 767322 w 814334"/>
                    <a:gd name="connsiteY8" fmla="*/ 391224 h 800477"/>
                    <a:gd name="connsiteX9" fmla="*/ 797043 w 814334"/>
                    <a:gd name="connsiteY9" fmla="*/ 280393 h 800477"/>
                    <a:gd name="connsiteX10" fmla="*/ 683741 w 814334"/>
                    <a:gd name="connsiteY10" fmla="*/ 304796 h 800477"/>
                    <a:gd name="connsiteX11" fmla="*/ 663676 w 814334"/>
                    <a:gd name="connsiteY11" fmla="*/ 292467 h 800477"/>
                    <a:gd name="connsiteX12" fmla="*/ 649095 w 814334"/>
                    <a:gd name="connsiteY12" fmla="*/ 240310 h 800477"/>
                    <a:gd name="connsiteX13" fmla="*/ 559518 w 814334"/>
                    <a:gd name="connsiteY13" fmla="*/ 343021 h 800477"/>
                    <a:gd name="connsiteX14" fmla="*/ 528955 w 814334"/>
                    <a:gd name="connsiteY14" fmla="*/ 321392 h 800477"/>
                    <a:gd name="connsiteX15" fmla="*/ 567262 w 814334"/>
                    <a:gd name="connsiteY15" fmla="*/ 113387 h 800477"/>
                    <a:gd name="connsiteX16" fmla="*/ 515939 w 814334"/>
                    <a:gd name="connsiteY16" fmla="*/ 140637 h 800477"/>
                    <a:gd name="connsiteX17" fmla="*/ 479087 w 814334"/>
                    <a:gd name="connsiteY17" fmla="*/ 135465 h 800477"/>
                    <a:gd name="connsiteX18" fmla="*/ 406984 w 814334"/>
                    <a:gd name="connsiteY18" fmla="*/ 102 h 800477"/>
                    <a:gd name="connsiteX19" fmla="*/ 334927 w 814334"/>
                    <a:gd name="connsiteY19" fmla="*/ 135492 h 800477"/>
                    <a:gd name="connsiteX20" fmla="*/ 297956 w 814334"/>
                    <a:gd name="connsiteY20" fmla="*/ 140637 h 800477"/>
                    <a:gd name="connsiteX21" fmla="*/ 246633 w 814334"/>
                    <a:gd name="connsiteY21" fmla="*/ 113387 h 800477"/>
                    <a:gd name="connsiteX22" fmla="*/ 284913 w 814334"/>
                    <a:gd name="connsiteY22" fmla="*/ 321419 h 800477"/>
                    <a:gd name="connsiteX23" fmla="*/ 254468 w 814334"/>
                    <a:gd name="connsiteY23" fmla="*/ 343021 h 800477"/>
                    <a:gd name="connsiteX24" fmla="*/ 164883 w 814334"/>
                    <a:gd name="connsiteY24" fmla="*/ 240310 h 800477"/>
                    <a:gd name="connsiteX25" fmla="*/ 150218 w 814334"/>
                    <a:gd name="connsiteY25" fmla="*/ 292467 h 800477"/>
                    <a:gd name="connsiteX26" fmla="*/ 130154 w 814334"/>
                    <a:gd name="connsiteY26" fmla="*/ 304769 h 800477"/>
                    <a:gd name="connsiteX27" fmla="*/ 16943 w 814334"/>
                    <a:gd name="connsiteY27" fmla="*/ 280393 h 800477"/>
                    <a:gd name="connsiteX28" fmla="*/ 46664 w 814334"/>
                    <a:gd name="connsiteY28" fmla="*/ 391252 h 800477"/>
                    <a:gd name="connsiteX29" fmla="*/ 40257 w 814334"/>
                    <a:gd name="connsiteY29" fmla="*/ 432516 h 800477"/>
                    <a:gd name="connsiteX30" fmla="*/ -183 w 814334"/>
                    <a:gd name="connsiteY30" fmla="*/ 451994 h 800477"/>
                    <a:gd name="connsiteX31" fmla="*/ 194924 w 814334"/>
                    <a:gd name="connsiteY31" fmla="*/ 614186 h 800477"/>
                    <a:gd name="connsiteX32" fmla="*/ 203675 w 814334"/>
                    <a:gd name="connsiteY32" fmla="*/ 641381 h 800477"/>
                    <a:gd name="connsiteX33" fmla="*/ 186668 w 814334"/>
                    <a:gd name="connsiteY33" fmla="*/ 698710 h 800477"/>
                    <a:gd name="connsiteX34" fmla="*/ 286258 w 814334"/>
                    <a:gd name="connsiteY34" fmla="*/ 693932 h 800477"/>
                    <a:gd name="connsiteX35" fmla="*/ 286258 w 814334"/>
                    <a:gd name="connsiteY35" fmla="*/ 622946 h 800477"/>
                    <a:gd name="connsiteX36" fmla="*/ 286249 w 814334"/>
                    <a:gd name="connsiteY36" fmla="*/ 622754 h 800477"/>
                    <a:gd name="connsiteX37" fmla="*/ 286249 w 814334"/>
                    <a:gd name="connsiteY37" fmla="*/ 507602 h 800477"/>
                    <a:gd name="connsiteX38" fmla="*/ 286258 w 814334"/>
                    <a:gd name="connsiteY38" fmla="*/ 507410 h 800477"/>
                    <a:gd name="connsiteX39" fmla="*/ 286258 w 814334"/>
                    <a:gd name="connsiteY39" fmla="*/ 455674 h 800477"/>
                    <a:gd name="connsiteX40" fmla="*/ 373143 w 814334"/>
                    <a:gd name="connsiteY40" fmla="*/ 455674 h 800477"/>
                    <a:gd name="connsiteX41" fmla="*/ 373143 w 814334"/>
                    <a:gd name="connsiteY41" fmla="*/ 771023 h 800477"/>
                    <a:gd name="connsiteX42" fmla="*/ 437392 w 814334"/>
                    <a:gd name="connsiteY42" fmla="*/ 800580 h 800477"/>
                    <a:gd name="connsiteX43" fmla="*/ 437392 w 814334"/>
                    <a:gd name="connsiteY43" fmla="*/ 606818 h 800477"/>
                    <a:gd name="connsiteX44" fmla="*/ 529294 w 814334"/>
                    <a:gd name="connsiteY44" fmla="*/ 606818 h 800477"/>
                    <a:gd name="connsiteX45" fmla="*/ 529294 w 814334"/>
                    <a:gd name="connsiteY45" fmla="*/ 693969 h 800477"/>
                    <a:gd name="connsiteX46" fmla="*/ 627236 w 814334"/>
                    <a:gd name="connsiteY46" fmla="*/ 698710 h 800477"/>
                    <a:gd name="connsiteX47" fmla="*/ 610101 w 814334"/>
                    <a:gd name="connsiteY47" fmla="*/ 641381 h 800477"/>
                    <a:gd name="connsiteX48" fmla="*/ 619062 w 814334"/>
                    <a:gd name="connsiteY48" fmla="*/ 614159 h 80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4334" h="800477">
                      <a:moveTo>
                        <a:pt x="437392" y="455674"/>
                      </a:moveTo>
                      <a:lnTo>
                        <a:pt x="529294" y="455674"/>
                      </a:lnTo>
                      <a:lnTo>
                        <a:pt x="529294" y="553910"/>
                      </a:lnTo>
                      <a:lnTo>
                        <a:pt x="437392" y="553910"/>
                      </a:lnTo>
                      <a:lnTo>
                        <a:pt x="437392" y="455674"/>
                      </a:lnTo>
                      <a:close/>
                      <a:moveTo>
                        <a:pt x="619062" y="614159"/>
                      </a:moveTo>
                      <a:lnTo>
                        <a:pt x="814151" y="451994"/>
                      </a:lnTo>
                      <a:lnTo>
                        <a:pt x="773647" y="432552"/>
                      </a:lnTo>
                      <a:cubicBezTo>
                        <a:pt x="755917" y="426017"/>
                        <a:pt x="760905" y="415810"/>
                        <a:pt x="767322" y="391224"/>
                      </a:cubicBezTo>
                      <a:lnTo>
                        <a:pt x="797043" y="280393"/>
                      </a:lnTo>
                      <a:lnTo>
                        <a:pt x="683741" y="304796"/>
                      </a:lnTo>
                      <a:cubicBezTo>
                        <a:pt x="672629" y="306490"/>
                        <a:pt x="665406" y="299286"/>
                        <a:pt x="663676" y="292467"/>
                      </a:cubicBezTo>
                      <a:lnTo>
                        <a:pt x="649095" y="240310"/>
                      </a:lnTo>
                      <a:lnTo>
                        <a:pt x="559518" y="343021"/>
                      </a:lnTo>
                      <a:cubicBezTo>
                        <a:pt x="546795" y="359461"/>
                        <a:pt x="521009" y="359461"/>
                        <a:pt x="528955" y="321392"/>
                      </a:cubicBezTo>
                      <a:lnTo>
                        <a:pt x="567262" y="113387"/>
                      </a:lnTo>
                      <a:lnTo>
                        <a:pt x="515939" y="140637"/>
                      </a:lnTo>
                      <a:cubicBezTo>
                        <a:pt x="501568" y="148829"/>
                        <a:pt x="487105" y="150156"/>
                        <a:pt x="479087" y="135465"/>
                      </a:cubicBezTo>
                      <a:lnTo>
                        <a:pt x="406984" y="102"/>
                      </a:lnTo>
                      <a:lnTo>
                        <a:pt x="334927" y="135492"/>
                      </a:lnTo>
                      <a:cubicBezTo>
                        <a:pt x="326753" y="150184"/>
                        <a:pt x="312419" y="148829"/>
                        <a:pt x="297956" y="140637"/>
                      </a:cubicBezTo>
                      <a:lnTo>
                        <a:pt x="246633" y="113387"/>
                      </a:lnTo>
                      <a:lnTo>
                        <a:pt x="284913" y="321419"/>
                      </a:lnTo>
                      <a:cubicBezTo>
                        <a:pt x="292958" y="359461"/>
                        <a:pt x="267192" y="359461"/>
                        <a:pt x="254468" y="343021"/>
                      </a:cubicBezTo>
                      <a:lnTo>
                        <a:pt x="164883" y="240310"/>
                      </a:lnTo>
                      <a:lnTo>
                        <a:pt x="150218" y="292467"/>
                      </a:lnTo>
                      <a:cubicBezTo>
                        <a:pt x="148608" y="299286"/>
                        <a:pt x="141275" y="306490"/>
                        <a:pt x="130154" y="304769"/>
                      </a:cubicBezTo>
                      <a:lnTo>
                        <a:pt x="16943" y="280393"/>
                      </a:lnTo>
                      <a:lnTo>
                        <a:pt x="46664" y="391252"/>
                      </a:lnTo>
                      <a:cubicBezTo>
                        <a:pt x="52990" y="415847"/>
                        <a:pt x="57978" y="426017"/>
                        <a:pt x="40257" y="432516"/>
                      </a:cubicBezTo>
                      <a:lnTo>
                        <a:pt x="-183" y="451994"/>
                      </a:lnTo>
                      <a:lnTo>
                        <a:pt x="194924" y="614186"/>
                      </a:lnTo>
                      <a:cubicBezTo>
                        <a:pt x="202540" y="620310"/>
                        <a:pt x="206412" y="631285"/>
                        <a:pt x="203675" y="641381"/>
                      </a:cubicBezTo>
                      <a:lnTo>
                        <a:pt x="186668" y="698710"/>
                      </a:lnTo>
                      <a:cubicBezTo>
                        <a:pt x="205094" y="696513"/>
                        <a:pt x="241644" y="694921"/>
                        <a:pt x="286258" y="693932"/>
                      </a:cubicBezTo>
                      <a:lnTo>
                        <a:pt x="286258" y="622946"/>
                      </a:lnTo>
                      <a:cubicBezTo>
                        <a:pt x="286258" y="622882"/>
                        <a:pt x="286249" y="622818"/>
                        <a:pt x="286249" y="622754"/>
                      </a:cubicBezTo>
                      <a:lnTo>
                        <a:pt x="286249" y="507602"/>
                      </a:lnTo>
                      <a:cubicBezTo>
                        <a:pt x="286249" y="507538"/>
                        <a:pt x="286258" y="507474"/>
                        <a:pt x="286258" y="507410"/>
                      </a:cubicBezTo>
                      <a:lnTo>
                        <a:pt x="286258" y="455674"/>
                      </a:lnTo>
                      <a:lnTo>
                        <a:pt x="373143" y="455674"/>
                      </a:lnTo>
                      <a:lnTo>
                        <a:pt x="373143" y="771023"/>
                      </a:lnTo>
                      <a:lnTo>
                        <a:pt x="437392" y="800580"/>
                      </a:lnTo>
                      <a:lnTo>
                        <a:pt x="437392" y="606818"/>
                      </a:lnTo>
                      <a:lnTo>
                        <a:pt x="529294" y="606818"/>
                      </a:lnTo>
                      <a:lnTo>
                        <a:pt x="529294" y="693969"/>
                      </a:lnTo>
                      <a:cubicBezTo>
                        <a:pt x="573157" y="694966"/>
                        <a:pt x="609030" y="696541"/>
                        <a:pt x="627236" y="698710"/>
                      </a:cubicBezTo>
                      <a:lnTo>
                        <a:pt x="610101" y="641381"/>
                      </a:lnTo>
                      <a:cubicBezTo>
                        <a:pt x="607373" y="631313"/>
                        <a:pt x="611327" y="620292"/>
                        <a:pt x="619062" y="614159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</p:grp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9E40A8-F94A-4AF7-97F6-3423832F0320}"/>
                </a:ext>
              </a:extLst>
            </p:cNvPr>
            <p:cNvSpPr/>
            <p:nvPr userDrawn="1"/>
          </p:nvSpPr>
          <p:spPr>
            <a:xfrm>
              <a:off x="722240" y="351684"/>
              <a:ext cx="45719" cy="221721"/>
            </a:xfrm>
            <a:prstGeom prst="rect">
              <a:avLst/>
            </a:prstGeom>
            <a:solidFill>
              <a:srgbClr val="A91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8750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E1053-77E2-4E9C-B726-CCCF218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92A77-E3D5-48BA-BC32-7D84B9A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CFD12-3252-4B97-A8FA-582E8B4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A7A442D-7A77-4E77-A1C4-755507596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" y="-97500"/>
            <a:ext cx="886183" cy="1010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5B3A3-E6D5-4424-9E2A-10034D8E4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71"/>
          <a:stretch/>
        </p:blipFill>
        <p:spPr>
          <a:xfrm>
            <a:off x="2355" y="0"/>
            <a:ext cx="12199990" cy="13473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48C227-90C8-4BCF-BD4C-FDD3E05584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297AAA2-4880-4147-82A4-7BD0430063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75355"/>
            <a:ext cx="9144000" cy="2045147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Questions/Discussion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48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358D819-7C34-4DE8-8055-14D0775BE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-11044" y="4085569"/>
            <a:ext cx="12203044" cy="27800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7D2DB-01FA-443C-AD36-5A3AA718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9545-FA05-4D8E-8B66-D16AED11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124D2-581B-4ED6-9F9D-68D6712C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9320-C029-4466-9C3E-513782C4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569184-F535-451D-9D33-47E826879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-11044" y="-13035"/>
            <a:ext cx="12203044" cy="19293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44AA4B0-DA7C-4684-84E0-BA672BB76554}"/>
              </a:ext>
            </a:extLst>
          </p:cNvPr>
          <p:cNvGrpSpPr/>
          <p:nvPr userDrawn="1"/>
        </p:nvGrpSpPr>
        <p:grpSpPr>
          <a:xfrm>
            <a:off x="154762" y="-13465"/>
            <a:ext cx="1948358" cy="1929384"/>
            <a:chOff x="154762" y="-13465"/>
            <a:chExt cx="1948358" cy="1929384"/>
          </a:xfrm>
        </p:grpSpPr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CA583C06-A71C-40B9-85FB-94A598A70399}"/>
                </a:ext>
              </a:extLst>
            </p:cNvPr>
            <p:cNvGrpSpPr/>
            <p:nvPr/>
          </p:nvGrpSpPr>
          <p:grpSpPr>
            <a:xfrm>
              <a:off x="154762" y="351163"/>
              <a:ext cx="1854555" cy="1043190"/>
              <a:chOff x="1048206" y="27432"/>
              <a:chExt cx="1854555" cy="104319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B87DAA-AEC1-4226-B769-0DBE0C26E51F}"/>
                  </a:ext>
                </a:extLst>
              </p:cNvPr>
              <p:cNvSpPr/>
              <p:nvPr/>
            </p:nvSpPr>
            <p:spPr>
              <a:xfrm>
                <a:off x="1048206" y="27432"/>
                <a:ext cx="1854555" cy="1043190"/>
              </a:xfrm>
              <a:custGeom>
                <a:avLst/>
                <a:gdLst>
                  <a:gd name="connsiteX0" fmla="*/ 360 w 1854555"/>
                  <a:gd name="connsiteY0" fmla="*/ 225 h 1043190"/>
                  <a:gd name="connsiteX1" fmla="*/ 1854915 w 1854555"/>
                  <a:gd name="connsiteY1" fmla="*/ 225 h 1043190"/>
                  <a:gd name="connsiteX2" fmla="*/ 1854915 w 1854555"/>
                  <a:gd name="connsiteY2" fmla="*/ 1043416 h 1043190"/>
                  <a:gd name="connsiteX3" fmla="*/ 360 w 1854555"/>
                  <a:gd name="connsiteY3" fmla="*/ 1043416 h 104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4555" h="1043190">
                    <a:moveTo>
                      <a:pt x="360" y="225"/>
                    </a:moveTo>
                    <a:lnTo>
                      <a:pt x="1854915" y="225"/>
                    </a:lnTo>
                    <a:lnTo>
                      <a:pt x="1854915" y="1043416"/>
                    </a:lnTo>
                    <a:lnTo>
                      <a:pt x="360" y="1043416"/>
                    </a:lnTo>
                    <a:close/>
                  </a:path>
                </a:pathLst>
              </a:custGeom>
              <a:noFill/>
              <a:ln w="159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18" name="Graphic 8">
                <a:extLst>
                  <a:ext uri="{FF2B5EF4-FFF2-40B4-BE49-F238E27FC236}">
                    <a16:creationId xmlns:a16="http://schemas.microsoft.com/office/drawing/2014/main" id="{8898B0E9-3A70-4FE0-88C4-685067BEE7DF}"/>
                  </a:ext>
                </a:extLst>
              </p:cNvPr>
              <p:cNvGrpSpPr/>
              <p:nvPr/>
            </p:nvGrpSpPr>
            <p:grpSpPr>
              <a:xfrm>
                <a:off x="1101522" y="148790"/>
                <a:ext cx="1747930" cy="800477"/>
                <a:chOff x="1101522" y="148790"/>
                <a:chExt cx="1747930" cy="800477"/>
              </a:xfrm>
              <a:solidFill>
                <a:srgbClr val="FFFFFF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7E62910-644D-487D-BAE4-57084E6D5C36}"/>
                    </a:ext>
                  </a:extLst>
                </p:cNvPr>
                <p:cNvSpPr/>
                <p:nvPr/>
              </p:nvSpPr>
              <p:spPr>
                <a:xfrm>
                  <a:off x="1992310" y="489495"/>
                  <a:ext cx="47525" cy="74372"/>
                </a:xfrm>
                <a:custGeom>
                  <a:avLst/>
                  <a:gdLst>
                    <a:gd name="connsiteX0" fmla="*/ 12278 w 47525"/>
                    <a:gd name="connsiteY0" fmla="*/ 10653 h 74372"/>
                    <a:gd name="connsiteX1" fmla="*/ 12278 w 47525"/>
                    <a:gd name="connsiteY1" fmla="*/ 33317 h 74372"/>
                    <a:gd name="connsiteX2" fmla="*/ 43198 w 47525"/>
                    <a:gd name="connsiteY2" fmla="*/ 33317 h 74372"/>
                    <a:gd name="connsiteX3" fmla="*/ 43198 w 47525"/>
                    <a:gd name="connsiteY3" fmla="*/ 43450 h 74372"/>
                    <a:gd name="connsiteX4" fmla="*/ 12278 w 47525"/>
                    <a:gd name="connsiteY4" fmla="*/ 43450 h 74372"/>
                    <a:gd name="connsiteX5" fmla="*/ 12278 w 47525"/>
                    <a:gd name="connsiteY5" fmla="*/ 74892 h 74372"/>
                    <a:gd name="connsiteX6" fmla="*/ 1001 w 47525"/>
                    <a:gd name="connsiteY6" fmla="*/ 74892 h 74372"/>
                    <a:gd name="connsiteX7" fmla="*/ 1001 w 47525"/>
                    <a:gd name="connsiteY7" fmla="*/ 520 h 74372"/>
                    <a:gd name="connsiteX8" fmla="*/ 48526 w 47525"/>
                    <a:gd name="connsiteY8" fmla="*/ 520 h 74372"/>
                    <a:gd name="connsiteX9" fmla="*/ 48526 w 47525"/>
                    <a:gd name="connsiteY9" fmla="*/ 10653 h 74372"/>
                    <a:gd name="connsiteX10" fmla="*/ 12278 w 47525"/>
                    <a:gd name="connsiteY10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525" h="74372">
                      <a:moveTo>
                        <a:pt x="12278" y="10653"/>
                      </a:moveTo>
                      <a:lnTo>
                        <a:pt x="12278" y="33317"/>
                      </a:lnTo>
                      <a:lnTo>
                        <a:pt x="43198" y="33317"/>
                      </a:lnTo>
                      <a:lnTo>
                        <a:pt x="43198" y="43450"/>
                      </a:lnTo>
                      <a:lnTo>
                        <a:pt x="12278" y="43450"/>
                      </a:lnTo>
                      <a:lnTo>
                        <a:pt x="12278" y="74892"/>
                      </a:lnTo>
                      <a:lnTo>
                        <a:pt x="1001" y="74892"/>
                      </a:lnTo>
                      <a:lnTo>
                        <a:pt x="1001" y="520"/>
                      </a:lnTo>
                      <a:lnTo>
                        <a:pt x="48526" y="520"/>
                      </a:lnTo>
                      <a:lnTo>
                        <a:pt x="48526" y="10653"/>
                      </a:lnTo>
                      <a:lnTo>
                        <a:pt x="12278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52D001E-2205-47FF-BB1D-0E78D0282C8B}"/>
                    </a:ext>
                  </a:extLst>
                </p:cNvPr>
                <p:cNvSpPr/>
                <p:nvPr/>
              </p:nvSpPr>
              <p:spPr>
                <a:xfrm>
                  <a:off x="2065634" y="489495"/>
                  <a:ext cx="47525" cy="74372"/>
                </a:xfrm>
                <a:custGeom>
                  <a:avLst/>
                  <a:gdLst>
                    <a:gd name="connsiteX0" fmla="*/ 1075 w 47525"/>
                    <a:gd name="connsiteY0" fmla="*/ 74885 h 74372"/>
                    <a:gd name="connsiteX1" fmla="*/ 1075 w 47525"/>
                    <a:gd name="connsiteY1" fmla="*/ 513 h 74372"/>
                    <a:gd name="connsiteX2" fmla="*/ 48600 w 47525"/>
                    <a:gd name="connsiteY2" fmla="*/ 513 h 74372"/>
                    <a:gd name="connsiteX3" fmla="*/ 48600 w 47525"/>
                    <a:gd name="connsiteY3" fmla="*/ 10646 h 74372"/>
                    <a:gd name="connsiteX4" fmla="*/ 12352 w 47525"/>
                    <a:gd name="connsiteY4" fmla="*/ 10646 h 74372"/>
                    <a:gd name="connsiteX5" fmla="*/ 12352 w 47525"/>
                    <a:gd name="connsiteY5" fmla="*/ 32367 h 74372"/>
                    <a:gd name="connsiteX6" fmla="*/ 43273 w 47525"/>
                    <a:gd name="connsiteY6" fmla="*/ 32367 h 74372"/>
                    <a:gd name="connsiteX7" fmla="*/ 43273 w 47525"/>
                    <a:gd name="connsiteY7" fmla="*/ 42399 h 74372"/>
                    <a:gd name="connsiteX8" fmla="*/ 12352 w 47525"/>
                    <a:gd name="connsiteY8" fmla="*/ 42399 h 74372"/>
                    <a:gd name="connsiteX9" fmla="*/ 12352 w 47525"/>
                    <a:gd name="connsiteY9" fmla="*/ 64752 h 74372"/>
                    <a:gd name="connsiteX10" fmla="*/ 48600 w 47525"/>
                    <a:gd name="connsiteY10" fmla="*/ 64752 h 74372"/>
                    <a:gd name="connsiteX11" fmla="*/ 48600 w 47525"/>
                    <a:gd name="connsiteY11" fmla="*/ 74885 h 74372"/>
                    <a:gd name="connsiteX12" fmla="*/ 1075 w 47525"/>
                    <a:gd name="connsiteY12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525" h="74372">
                      <a:moveTo>
                        <a:pt x="1075" y="74885"/>
                      </a:moveTo>
                      <a:lnTo>
                        <a:pt x="1075" y="513"/>
                      </a:lnTo>
                      <a:lnTo>
                        <a:pt x="48600" y="513"/>
                      </a:lnTo>
                      <a:lnTo>
                        <a:pt x="48600" y="10646"/>
                      </a:lnTo>
                      <a:lnTo>
                        <a:pt x="12352" y="10646"/>
                      </a:lnTo>
                      <a:lnTo>
                        <a:pt x="12352" y="32367"/>
                      </a:lnTo>
                      <a:lnTo>
                        <a:pt x="43273" y="32367"/>
                      </a:lnTo>
                      <a:lnTo>
                        <a:pt x="43273" y="42399"/>
                      </a:lnTo>
                      <a:lnTo>
                        <a:pt x="12352" y="42399"/>
                      </a:lnTo>
                      <a:lnTo>
                        <a:pt x="12352" y="64752"/>
                      </a:lnTo>
                      <a:lnTo>
                        <a:pt x="48600" y="64752"/>
                      </a:lnTo>
                      <a:lnTo>
                        <a:pt x="48600" y="74885"/>
                      </a:lnTo>
                      <a:lnTo>
                        <a:pt x="1075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7275D04-CDBE-4F87-A227-826F4C5DF900}"/>
                    </a:ext>
                  </a:extLst>
                </p:cNvPr>
                <p:cNvSpPr/>
                <p:nvPr/>
              </p:nvSpPr>
              <p:spPr>
                <a:xfrm>
                  <a:off x="2140849" y="489495"/>
                  <a:ext cx="55982" cy="74372"/>
                </a:xfrm>
                <a:custGeom>
                  <a:avLst/>
                  <a:gdLst>
                    <a:gd name="connsiteX0" fmla="*/ 46802 w 55982"/>
                    <a:gd name="connsiteY0" fmla="*/ 74885 h 74372"/>
                    <a:gd name="connsiteX1" fmla="*/ 12430 w 55982"/>
                    <a:gd name="connsiteY1" fmla="*/ 22555 h 74372"/>
                    <a:gd name="connsiteX2" fmla="*/ 12430 w 55982"/>
                    <a:gd name="connsiteY2" fmla="*/ 74885 h 74372"/>
                    <a:gd name="connsiteX3" fmla="*/ 1162 w 55982"/>
                    <a:gd name="connsiteY3" fmla="*/ 74885 h 74372"/>
                    <a:gd name="connsiteX4" fmla="*/ 1162 w 55982"/>
                    <a:gd name="connsiteY4" fmla="*/ 513 h 74372"/>
                    <a:gd name="connsiteX5" fmla="*/ 11496 w 55982"/>
                    <a:gd name="connsiteY5" fmla="*/ 513 h 74372"/>
                    <a:gd name="connsiteX6" fmla="*/ 45859 w 55982"/>
                    <a:gd name="connsiteY6" fmla="*/ 52743 h 74372"/>
                    <a:gd name="connsiteX7" fmla="*/ 45859 w 55982"/>
                    <a:gd name="connsiteY7" fmla="*/ 513 h 74372"/>
                    <a:gd name="connsiteX8" fmla="*/ 57145 w 55982"/>
                    <a:gd name="connsiteY8" fmla="*/ 513 h 74372"/>
                    <a:gd name="connsiteX9" fmla="*/ 57145 w 55982"/>
                    <a:gd name="connsiteY9" fmla="*/ 74885 h 74372"/>
                    <a:gd name="connsiteX10" fmla="*/ 46802 w 55982"/>
                    <a:gd name="connsiteY10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82" h="74372">
                      <a:moveTo>
                        <a:pt x="46802" y="74885"/>
                      </a:moveTo>
                      <a:lnTo>
                        <a:pt x="12430" y="22555"/>
                      </a:lnTo>
                      <a:lnTo>
                        <a:pt x="12430" y="74885"/>
                      </a:lnTo>
                      <a:lnTo>
                        <a:pt x="1162" y="74885"/>
                      </a:lnTo>
                      <a:lnTo>
                        <a:pt x="1162" y="513"/>
                      </a:lnTo>
                      <a:lnTo>
                        <a:pt x="11496" y="513"/>
                      </a:lnTo>
                      <a:lnTo>
                        <a:pt x="45859" y="52743"/>
                      </a:lnTo>
                      <a:lnTo>
                        <a:pt x="45859" y="513"/>
                      </a:lnTo>
                      <a:lnTo>
                        <a:pt x="57145" y="513"/>
                      </a:lnTo>
                      <a:lnTo>
                        <a:pt x="57145" y="74885"/>
                      </a:lnTo>
                      <a:lnTo>
                        <a:pt x="46802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8F13364-B136-49BC-86BA-D45D2FD1B063}"/>
                    </a:ext>
                  </a:extLst>
                </p:cNvPr>
                <p:cNvSpPr/>
                <p:nvPr/>
              </p:nvSpPr>
              <p:spPr>
                <a:xfrm>
                  <a:off x="2228475" y="489495"/>
                  <a:ext cx="47525" cy="74372"/>
                </a:xfrm>
                <a:custGeom>
                  <a:avLst/>
                  <a:gdLst>
                    <a:gd name="connsiteX0" fmla="*/ 1244 w 47525"/>
                    <a:gd name="connsiteY0" fmla="*/ 74885 h 74372"/>
                    <a:gd name="connsiteX1" fmla="*/ 1244 w 47525"/>
                    <a:gd name="connsiteY1" fmla="*/ 513 h 74372"/>
                    <a:gd name="connsiteX2" fmla="*/ 48769 w 47525"/>
                    <a:gd name="connsiteY2" fmla="*/ 513 h 74372"/>
                    <a:gd name="connsiteX3" fmla="*/ 48769 w 47525"/>
                    <a:gd name="connsiteY3" fmla="*/ 10646 h 74372"/>
                    <a:gd name="connsiteX4" fmla="*/ 12521 w 47525"/>
                    <a:gd name="connsiteY4" fmla="*/ 10646 h 74372"/>
                    <a:gd name="connsiteX5" fmla="*/ 12521 w 47525"/>
                    <a:gd name="connsiteY5" fmla="*/ 32367 h 74372"/>
                    <a:gd name="connsiteX6" fmla="*/ 43433 w 47525"/>
                    <a:gd name="connsiteY6" fmla="*/ 32367 h 74372"/>
                    <a:gd name="connsiteX7" fmla="*/ 43433 w 47525"/>
                    <a:gd name="connsiteY7" fmla="*/ 42399 h 74372"/>
                    <a:gd name="connsiteX8" fmla="*/ 12521 w 47525"/>
                    <a:gd name="connsiteY8" fmla="*/ 42399 h 74372"/>
                    <a:gd name="connsiteX9" fmla="*/ 12521 w 47525"/>
                    <a:gd name="connsiteY9" fmla="*/ 64752 h 74372"/>
                    <a:gd name="connsiteX10" fmla="*/ 48769 w 47525"/>
                    <a:gd name="connsiteY10" fmla="*/ 64752 h 74372"/>
                    <a:gd name="connsiteX11" fmla="*/ 48769 w 47525"/>
                    <a:gd name="connsiteY11" fmla="*/ 74885 h 74372"/>
                    <a:gd name="connsiteX12" fmla="*/ 1244 w 47525"/>
                    <a:gd name="connsiteY12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525" h="74372">
                      <a:moveTo>
                        <a:pt x="1244" y="74885"/>
                      </a:moveTo>
                      <a:lnTo>
                        <a:pt x="1244" y="513"/>
                      </a:lnTo>
                      <a:lnTo>
                        <a:pt x="48769" y="513"/>
                      </a:lnTo>
                      <a:lnTo>
                        <a:pt x="48769" y="10646"/>
                      </a:lnTo>
                      <a:lnTo>
                        <a:pt x="12521" y="10646"/>
                      </a:lnTo>
                      <a:lnTo>
                        <a:pt x="12521" y="32367"/>
                      </a:lnTo>
                      <a:lnTo>
                        <a:pt x="43433" y="32367"/>
                      </a:lnTo>
                      <a:lnTo>
                        <a:pt x="43433" y="42399"/>
                      </a:lnTo>
                      <a:lnTo>
                        <a:pt x="12521" y="42399"/>
                      </a:lnTo>
                      <a:lnTo>
                        <a:pt x="12521" y="64752"/>
                      </a:lnTo>
                      <a:lnTo>
                        <a:pt x="48769" y="64752"/>
                      </a:lnTo>
                      <a:lnTo>
                        <a:pt x="48769" y="74885"/>
                      </a:lnTo>
                      <a:lnTo>
                        <a:pt x="1244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0193DD51-1EFD-42D3-9334-B138EE7DAD29}"/>
                    </a:ext>
                  </a:extLst>
                </p:cNvPr>
                <p:cNvSpPr/>
                <p:nvPr/>
              </p:nvSpPr>
              <p:spPr>
                <a:xfrm>
                  <a:off x="2297101" y="488868"/>
                  <a:ext cx="53062" cy="75617"/>
                </a:xfrm>
                <a:custGeom>
                  <a:avLst/>
                  <a:gdLst>
                    <a:gd name="connsiteX0" fmla="*/ 52400 w 53062"/>
                    <a:gd name="connsiteY0" fmla="*/ 63500 h 75617"/>
                    <a:gd name="connsiteX1" fmla="*/ 46871 w 53062"/>
                    <a:gd name="connsiteY1" fmla="*/ 70392 h 75617"/>
                    <a:gd name="connsiteX2" fmla="*/ 38404 w 53062"/>
                    <a:gd name="connsiteY2" fmla="*/ 74676 h 75617"/>
                    <a:gd name="connsiteX3" fmla="*/ 27649 w 53062"/>
                    <a:gd name="connsiteY3" fmla="*/ 76132 h 75617"/>
                    <a:gd name="connsiteX4" fmla="*/ 12921 w 53062"/>
                    <a:gd name="connsiteY4" fmla="*/ 73944 h 75617"/>
                    <a:gd name="connsiteX5" fmla="*/ 1323 w 53062"/>
                    <a:gd name="connsiteY5" fmla="*/ 66319 h 75617"/>
                    <a:gd name="connsiteX6" fmla="*/ 8847 w 53062"/>
                    <a:gd name="connsiteY6" fmla="*/ 58905 h 75617"/>
                    <a:gd name="connsiteX7" fmla="*/ 17516 w 53062"/>
                    <a:gd name="connsiteY7" fmla="*/ 64488 h 75617"/>
                    <a:gd name="connsiteX8" fmla="*/ 27850 w 53062"/>
                    <a:gd name="connsiteY8" fmla="*/ 66008 h 75617"/>
                    <a:gd name="connsiteX9" fmla="*/ 39191 w 53062"/>
                    <a:gd name="connsiteY9" fmla="*/ 63033 h 75617"/>
                    <a:gd name="connsiteX10" fmla="*/ 43210 w 53062"/>
                    <a:gd name="connsiteY10" fmla="*/ 54621 h 75617"/>
                    <a:gd name="connsiteX11" fmla="*/ 40290 w 53062"/>
                    <a:gd name="connsiteY11" fmla="*/ 46895 h 75617"/>
                    <a:gd name="connsiteX12" fmla="*/ 37150 w 53062"/>
                    <a:gd name="connsiteY12" fmla="*/ 44909 h 75617"/>
                    <a:gd name="connsiteX13" fmla="*/ 32134 w 53062"/>
                    <a:gd name="connsiteY13" fmla="*/ 43755 h 75617"/>
                    <a:gd name="connsiteX14" fmla="*/ 23365 w 53062"/>
                    <a:gd name="connsiteY14" fmla="*/ 42511 h 75617"/>
                    <a:gd name="connsiteX15" fmla="*/ 9259 w 53062"/>
                    <a:gd name="connsiteY15" fmla="*/ 36552 h 75617"/>
                    <a:gd name="connsiteX16" fmla="*/ 3822 w 53062"/>
                    <a:gd name="connsiteY16" fmla="*/ 22345 h 75617"/>
                    <a:gd name="connsiteX17" fmla="*/ 5561 w 53062"/>
                    <a:gd name="connsiteY17" fmla="*/ 13521 h 75617"/>
                    <a:gd name="connsiteX18" fmla="*/ 10467 w 53062"/>
                    <a:gd name="connsiteY18" fmla="*/ 6574 h 75617"/>
                    <a:gd name="connsiteX19" fmla="*/ 18248 w 53062"/>
                    <a:gd name="connsiteY19" fmla="*/ 2079 h 75617"/>
                    <a:gd name="connsiteX20" fmla="*/ 28692 w 53062"/>
                    <a:gd name="connsiteY20" fmla="*/ 514 h 75617"/>
                    <a:gd name="connsiteX21" fmla="*/ 41535 w 53062"/>
                    <a:gd name="connsiteY21" fmla="*/ 2491 h 75617"/>
                    <a:gd name="connsiteX22" fmla="*/ 51777 w 53062"/>
                    <a:gd name="connsiteY22" fmla="*/ 8972 h 75617"/>
                    <a:gd name="connsiteX23" fmla="*/ 44574 w 53062"/>
                    <a:gd name="connsiteY23" fmla="*/ 16075 h 75617"/>
                    <a:gd name="connsiteX24" fmla="*/ 37095 w 53062"/>
                    <a:gd name="connsiteY24" fmla="*/ 11535 h 75617"/>
                    <a:gd name="connsiteX25" fmla="*/ 28372 w 53062"/>
                    <a:gd name="connsiteY25" fmla="*/ 10336 h 75617"/>
                    <a:gd name="connsiteX26" fmla="*/ 18294 w 53062"/>
                    <a:gd name="connsiteY26" fmla="*/ 13622 h 75617"/>
                    <a:gd name="connsiteX27" fmla="*/ 14806 w 53062"/>
                    <a:gd name="connsiteY27" fmla="*/ 21924 h 75617"/>
                    <a:gd name="connsiteX28" fmla="*/ 15474 w 53062"/>
                    <a:gd name="connsiteY28" fmla="*/ 25741 h 75617"/>
                    <a:gd name="connsiteX29" fmla="*/ 17616 w 53062"/>
                    <a:gd name="connsiteY29" fmla="*/ 28817 h 75617"/>
                    <a:gd name="connsiteX30" fmla="*/ 25974 w 53062"/>
                    <a:gd name="connsiteY30" fmla="*/ 32268 h 75617"/>
                    <a:gd name="connsiteX31" fmla="*/ 34431 w 53062"/>
                    <a:gd name="connsiteY31" fmla="*/ 33522 h 75617"/>
                    <a:gd name="connsiteX32" fmla="*/ 42789 w 53062"/>
                    <a:gd name="connsiteY32" fmla="*/ 35655 h 75617"/>
                    <a:gd name="connsiteX33" fmla="*/ 48326 w 53062"/>
                    <a:gd name="connsiteY33" fmla="*/ 39060 h 75617"/>
                    <a:gd name="connsiteX34" fmla="*/ 52876 w 53062"/>
                    <a:gd name="connsiteY34" fmla="*/ 45632 h 75617"/>
                    <a:gd name="connsiteX35" fmla="*/ 54386 w 53062"/>
                    <a:gd name="connsiteY35" fmla="*/ 54310 h 75617"/>
                    <a:gd name="connsiteX36" fmla="*/ 52400 w 53062"/>
                    <a:gd name="connsiteY36" fmla="*/ 63500 h 7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3062" h="75617">
                      <a:moveTo>
                        <a:pt x="52400" y="63500"/>
                      </a:moveTo>
                      <a:cubicBezTo>
                        <a:pt x="51073" y="66218"/>
                        <a:pt x="49233" y="68507"/>
                        <a:pt x="46871" y="70392"/>
                      </a:cubicBezTo>
                      <a:cubicBezTo>
                        <a:pt x="44500" y="72269"/>
                        <a:pt x="41681" y="73697"/>
                        <a:pt x="38404" y="74676"/>
                      </a:cubicBezTo>
                      <a:cubicBezTo>
                        <a:pt x="35127" y="75656"/>
                        <a:pt x="31548" y="76132"/>
                        <a:pt x="27649" y="76132"/>
                      </a:cubicBezTo>
                      <a:cubicBezTo>
                        <a:pt x="22010" y="76132"/>
                        <a:pt x="17095" y="75408"/>
                        <a:pt x="12921" y="73944"/>
                      </a:cubicBezTo>
                      <a:cubicBezTo>
                        <a:pt x="8737" y="72479"/>
                        <a:pt x="4875" y="69944"/>
                        <a:pt x="1323" y="66319"/>
                      </a:cubicBezTo>
                      <a:lnTo>
                        <a:pt x="8847" y="58905"/>
                      </a:lnTo>
                      <a:cubicBezTo>
                        <a:pt x="11557" y="61614"/>
                        <a:pt x="14449" y="63481"/>
                        <a:pt x="17516" y="64488"/>
                      </a:cubicBezTo>
                      <a:cubicBezTo>
                        <a:pt x="20573" y="65504"/>
                        <a:pt x="24015" y="66008"/>
                        <a:pt x="27850" y="66008"/>
                      </a:cubicBezTo>
                      <a:cubicBezTo>
                        <a:pt x="32729" y="66008"/>
                        <a:pt x="36509" y="65019"/>
                        <a:pt x="39191" y="63033"/>
                      </a:cubicBezTo>
                      <a:cubicBezTo>
                        <a:pt x="41873" y="61047"/>
                        <a:pt x="43210" y="58246"/>
                        <a:pt x="43210" y="54621"/>
                      </a:cubicBezTo>
                      <a:cubicBezTo>
                        <a:pt x="43210" y="51206"/>
                        <a:pt x="42239" y="48634"/>
                        <a:pt x="40290" y="46895"/>
                      </a:cubicBezTo>
                      <a:cubicBezTo>
                        <a:pt x="39301" y="45980"/>
                        <a:pt x="38267" y="45330"/>
                        <a:pt x="37150" y="44909"/>
                      </a:cubicBezTo>
                      <a:cubicBezTo>
                        <a:pt x="36042" y="44488"/>
                        <a:pt x="34358" y="44103"/>
                        <a:pt x="32134" y="43755"/>
                      </a:cubicBezTo>
                      <a:lnTo>
                        <a:pt x="23365" y="42511"/>
                      </a:lnTo>
                      <a:cubicBezTo>
                        <a:pt x="17305" y="41668"/>
                        <a:pt x="12600" y="39682"/>
                        <a:pt x="9259" y="36552"/>
                      </a:cubicBezTo>
                      <a:cubicBezTo>
                        <a:pt x="5644" y="33147"/>
                        <a:pt x="3822" y="28405"/>
                        <a:pt x="3822" y="22345"/>
                      </a:cubicBezTo>
                      <a:cubicBezTo>
                        <a:pt x="3822" y="19142"/>
                        <a:pt x="4408" y="16203"/>
                        <a:pt x="5561" y="13521"/>
                      </a:cubicBezTo>
                      <a:cubicBezTo>
                        <a:pt x="6705" y="10839"/>
                        <a:pt x="8344" y="8523"/>
                        <a:pt x="10467" y="6574"/>
                      </a:cubicBezTo>
                      <a:cubicBezTo>
                        <a:pt x="12582" y="4624"/>
                        <a:pt x="15182" y="3123"/>
                        <a:pt x="18248" y="2079"/>
                      </a:cubicBezTo>
                      <a:cubicBezTo>
                        <a:pt x="21314" y="1036"/>
                        <a:pt x="24784" y="514"/>
                        <a:pt x="28692" y="514"/>
                      </a:cubicBezTo>
                      <a:cubicBezTo>
                        <a:pt x="33635" y="514"/>
                        <a:pt x="37919" y="1173"/>
                        <a:pt x="41535" y="2491"/>
                      </a:cubicBezTo>
                      <a:cubicBezTo>
                        <a:pt x="45159" y="3819"/>
                        <a:pt x="48574" y="5979"/>
                        <a:pt x="51777" y="8972"/>
                      </a:cubicBezTo>
                      <a:lnTo>
                        <a:pt x="44574" y="16075"/>
                      </a:lnTo>
                      <a:cubicBezTo>
                        <a:pt x="42276" y="13851"/>
                        <a:pt x="39777" y="12341"/>
                        <a:pt x="37095" y="11535"/>
                      </a:cubicBezTo>
                      <a:cubicBezTo>
                        <a:pt x="34413" y="10729"/>
                        <a:pt x="31511" y="10336"/>
                        <a:pt x="28372" y="10336"/>
                      </a:cubicBezTo>
                      <a:cubicBezTo>
                        <a:pt x="23987" y="10336"/>
                        <a:pt x="20628" y="11434"/>
                        <a:pt x="18294" y="13622"/>
                      </a:cubicBezTo>
                      <a:cubicBezTo>
                        <a:pt x="15969" y="15819"/>
                        <a:pt x="14806" y="18583"/>
                        <a:pt x="14806" y="21924"/>
                      </a:cubicBezTo>
                      <a:cubicBezTo>
                        <a:pt x="14806" y="23316"/>
                        <a:pt x="15026" y="24588"/>
                        <a:pt x="15474" y="25741"/>
                      </a:cubicBezTo>
                      <a:cubicBezTo>
                        <a:pt x="15932" y="26885"/>
                        <a:pt x="16646" y="27920"/>
                        <a:pt x="17616" y="28817"/>
                      </a:cubicBezTo>
                      <a:cubicBezTo>
                        <a:pt x="19566" y="30556"/>
                        <a:pt x="22358" y="31709"/>
                        <a:pt x="25974" y="32268"/>
                      </a:cubicBezTo>
                      <a:lnTo>
                        <a:pt x="34431" y="33522"/>
                      </a:lnTo>
                      <a:cubicBezTo>
                        <a:pt x="37919" y="34080"/>
                        <a:pt x="40702" y="34794"/>
                        <a:pt x="42789" y="35655"/>
                      </a:cubicBezTo>
                      <a:cubicBezTo>
                        <a:pt x="44885" y="36533"/>
                        <a:pt x="46725" y="37659"/>
                        <a:pt x="48326" y="39060"/>
                      </a:cubicBezTo>
                      <a:cubicBezTo>
                        <a:pt x="50340" y="40863"/>
                        <a:pt x="51860" y="43060"/>
                        <a:pt x="52876" y="45632"/>
                      </a:cubicBezTo>
                      <a:cubicBezTo>
                        <a:pt x="53883" y="48222"/>
                        <a:pt x="54386" y="51106"/>
                        <a:pt x="54386" y="54310"/>
                      </a:cubicBezTo>
                      <a:cubicBezTo>
                        <a:pt x="54386" y="57724"/>
                        <a:pt x="53727" y="60790"/>
                        <a:pt x="52400" y="63500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092FD6F-79B1-4670-8A1C-5048A910BFC4}"/>
                    </a:ext>
                  </a:extLst>
                </p:cNvPr>
                <p:cNvSpPr/>
                <p:nvPr/>
              </p:nvSpPr>
              <p:spPr>
                <a:xfrm>
                  <a:off x="2370942" y="489495"/>
                  <a:ext cx="52230" cy="74372"/>
                </a:xfrm>
                <a:custGeom>
                  <a:avLst/>
                  <a:gdLst>
                    <a:gd name="connsiteX0" fmla="*/ 33160 w 52230"/>
                    <a:gd name="connsiteY0" fmla="*/ 10653 h 74372"/>
                    <a:gd name="connsiteX1" fmla="*/ 33160 w 52230"/>
                    <a:gd name="connsiteY1" fmla="*/ 74892 h 74372"/>
                    <a:gd name="connsiteX2" fmla="*/ 21883 w 52230"/>
                    <a:gd name="connsiteY2" fmla="*/ 74892 h 74372"/>
                    <a:gd name="connsiteX3" fmla="*/ 21883 w 52230"/>
                    <a:gd name="connsiteY3" fmla="*/ 10653 h 74372"/>
                    <a:gd name="connsiteX4" fmla="*/ 1397 w 52230"/>
                    <a:gd name="connsiteY4" fmla="*/ 10653 h 74372"/>
                    <a:gd name="connsiteX5" fmla="*/ 1397 w 52230"/>
                    <a:gd name="connsiteY5" fmla="*/ 520 h 74372"/>
                    <a:gd name="connsiteX6" fmla="*/ 53627 w 52230"/>
                    <a:gd name="connsiteY6" fmla="*/ 520 h 74372"/>
                    <a:gd name="connsiteX7" fmla="*/ 53627 w 52230"/>
                    <a:gd name="connsiteY7" fmla="*/ 10653 h 74372"/>
                    <a:gd name="connsiteX8" fmla="*/ 33160 w 52230"/>
                    <a:gd name="connsiteY8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30" h="74372">
                      <a:moveTo>
                        <a:pt x="33160" y="10653"/>
                      </a:moveTo>
                      <a:lnTo>
                        <a:pt x="33160" y="74892"/>
                      </a:lnTo>
                      <a:lnTo>
                        <a:pt x="21883" y="74892"/>
                      </a:lnTo>
                      <a:lnTo>
                        <a:pt x="21883" y="10653"/>
                      </a:lnTo>
                      <a:lnTo>
                        <a:pt x="1397" y="10653"/>
                      </a:lnTo>
                      <a:lnTo>
                        <a:pt x="1397" y="520"/>
                      </a:lnTo>
                      <a:lnTo>
                        <a:pt x="53627" y="520"/>
                      </a:lnTo>
                      <a:lnTo>
                        <a:pt x="53627" y="10653"/>
                      </a:lnTo>
                      <a:lnTo>
                        <a:pt x="33160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40A279A-DB41-4B64-B913-EE6E23FB542D}"/>
                    </a:ext>
                  </a:extLst>
                </p:cNvPr>
                <p:cNvSpPr/>
                <p:nvPr/>
              </p:nvSpPr>
              <p:spPr>
                <a:xfrm>
                  <a:off x="2448245" y="489494"/>
                  <a:ext cx="54216" cy="74372"/>
                </a:xfrm>
                <a:custGeom>
                  <a:avLst/>
                  <a:gdLst>
                    <a:gd name="connsiteX0" fmla="*/ 38614 w 54216"/>
                    <a:gd name="connsiteY0" fmla="*/ 13746 h 74372"/>
                    <a:gd name="connsiteX1" fmla="*/ 29470 w 54216"/>
                    <a:gd name="connsiteY1" fmla="*/ 10652 h 74372"/>
                    <a:gd name="connsiteX2" fmla="*/ 12765 w 54216"/>
                    <a:gd name="connsiteY2" fmla="*/ 10652 h 74372"/>
                    <a:gd name="connsiteX3" fmla="*/ 12765 w 54216"/>
                    <a:gd name="connsiteY3" fmla="*/ 34049 h 74372"/>
                    <a:gd name="connsiteX4" fmla="*/ 29470 w 54216"/>
                    <a:gd name="connsiteY4" fmla="*/ 34049 h 74372"/>
                    <a:gd name="connsiteX5" fmla="*/ 38614 w 54216"/>
                    <a:gd name="connsiteY5" fmla="*/ 31010 h 74372"/>
                    <a:gd name="connsiteX6" fmla="*/ 42111 w 54216"/>
                    <a:gd name="connsiteY6" fmla="*/ 22406 h 74372"/>
                    <a:gd name="connsiteX7" fmla="*/ 38614 w 54216"/>
                    <a:gd name="connsiteY7" fmla="*/ 13746 h 74372"/>
                    <a:gd name="connsiteX8" fmla="*/ 42532 w 54216"/>
                    <a:gd name="connsiteY8" fmla="*/ 74892 h 74372"/>
                    <a:gd name="connsiteX9" fmla="*/ 26861 w 54216"/>
                    <a:gd name="connsiteY9" fmla="*/ 43550 h 74372"/>
                    <a:gd name="connsiteX10" fmla="*/ 12765 w 54216"/>
                    <a:gd name="connsiteY10" fmla="*/ 43550 h 74372"/>
                    <a:gd name="connsiteX11" fmla="*/ 12765 w 54216"/>
                    <a:gd name="connsiteY11" fmla="*/ 74892 h 74372"/>
                    <a:gd name="connsiteX12" fmla="*/ 1479 w 54216"/>
                    <a:gd name="connsiteY12" fmla="*/ 74892 h 74372"/>
                    <a:gd name="connsiteX13" fmla="*/ 1479 w 54216"/>
                    <a:gd name="connsiteY13" fmla="*/ 519 h 74372"/>
                    <a:gd name="connsiteX14" fmla="*/ 30312 w 54216"/>
                    <a:gd name="connsiteY14" fmla="*/ 519 h 74372"/>
                    <a:gd name="connsiteX15" fmla="*/ 39869 w 54216"/>
                    <a:gd name="connsiteY15" fmla="*/ 2140 h 74372"/>
                    <a:gd name="connsiteX16" fmla="*/ 47127 w 54216"/>
                    <a:gd name="connsiteY16" fmla="*/ 6634 h 74372"/>
                    <a:gd name="connsiteX17" fmla="*/ 51768 w 54216"/>
                    <a:gd name="connsiteY17" fmla="*/ 13527 h 74372"/>
                    <a:gd name="connsiteX18" fmla="*/ 53388 w 54216"/>
                    <a:gd name="connsiteY18" fmla="*/ 22250 h 74372"/>
                    <a:gd name="connsiteX19" fmla="*/ 49104 w 54216"/>
                    <a:gd name="connsiteY19" fmla="*/ 35248 h 74372"/>
                    <a:gd name="connsiteX20" fmla="*/ 38560 w 54216"/>
                    <a:gd name="connsiteY20" fmla="*/ 41985 h 74372"/>
                    <a:gd name="connsiteX21" fmla="*/ 55695 w 54216"/>
                    <a:gd name="connsiteY21" fmla="*/ 74892 h 74372"/>
                    <a:gd name="connsiteX22" fmla="*/ 42532 w 54216"/>
                    <a:gd name="connsiteY22" fmla="*/ 74892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4216" h="74372">
                      <a:moveTo>
                        <a:pt x="38614" y="13746"/>
                      </a:moveTo>
                      <a:cubicBezTo>
                        <a:pt x="36280" y="11687"/>
                        <a:pt x="33232" y="10652"/>
                        <a:pt x="29470" y="10652"/>
                      </a:cubicBezTo>
                      <a:lnTo>
                        <a:pt x="12765" y="10652"/>
                      </a:lnTo>
                      <a:lnTo>
                        <a:pt x="12765" y="34049"/>
                      </a:lnTo>
                      <a:lnTo>
                        <a:pt x="29470" y="34049"/>
                      </a:lnTo>
                      <a:cubicBezTo>
                        <a:pt x="33232" y="34049"/>
                        <a:pt x="36280" y="33033"/>
                        <a:pt x="38614" y="31010"/>
                      </a:cubicBezTo>
                      <a:cubicBezTo>
                        <a:pt x="40949" y="28978"/>
                        <a:pt x="42111" y="26113"/>
                        <a:pt x="42111" y="22406"/>
                      </a:cubicBezTo>
                      <a:cubicBezTo>
                        <a:pt x="42111" y="18698"/>
                        <a:pt x="40949" y="15815"/>
                        <a:pt x="38614" y="13746"/>
                      </a:cubicBezTo>
                      <a:moveTo>
                        <a:pt x="42532" y="74892"/>
                      </a:moveTo>
                      <a:lnTo>
                        <a:pt x="26861" y="43550"/>
                      </a:lnTo>
                      <a:lnTo>
                        <a:pt x="12765" y="43550"/>
                      </a:lnTo>
                      <a:lnTo>
                        <a:pt x="12765" y="74892"/>
                      </a:lnTo>
                      <a:lnTo>
                        <a:pt x="1479" y="74892"/>
                      </a:lnTo>
                      <a:lnTo>
                        <a:pt x="1479" y="519"/>
                      </a:lnTo>
                      <a:lnTo>
                        <a:pt x="30312" y="519"/>
                      </a:lnTo>
                      <a:cubicBezTo>
                        <a:pt x="33855" y="519"/>
                        <a:pt x="37049" y="1060"/>
                        <a:pt x="39869" y="2140"/>
                      </a:cubicBezTo>
                      <a:cubicBezTo>
                        <a:pt x="42688" y="3220"/>
                        <a:pt x="45104" y="4712"/>
                        <a:pt x="47127" y="6634"/>
                      </a:cubicBezTo>
                      <a:cubicBezTo>
                        <a:pt x="49141" y="8547"/>
                        <a:pt x="50688" y="10845"/>
                        <a:pt x="51768" y="13527"/>
                      </a:cubicBezTo>
                      <a:cubicBezTo>
                        <a:pt x="52857" y="16209"/>
                        <a:pt x="53388" y="19110"/>
                        <a:pt x="53388" y="22250"/>
                      </a:cubicBezTo>
                      <a:cubicBezTo>
                        <a:pt x="53388" y="27614"/>
                        <a:pt x="51969" y="31944"/>
                        <a:pt x="49104" y="35248"/>
                      </a:cubicBezTo>
                      <a:cubicBezTo>
                        <a:pt x="46249" y="38562"/>
                        <a:pt x="42734" y="40804"/>
                        <a:pt x="38560" y="41985"/>
                      </a:cubicBezTo>
                      <a:lnTo>
                        <a:pt x="55695" y="74892"/>
                      </a:lnTo>
                      <a:lnTo>
                        <a:pt x="42532" y="7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E2319EE-133F-4277-BAEC-43C5B7794FB4}"/>
                    </a:ext>
                  </a:extLst>
                </p:cNvPr>
                <p:cNvSpPr/>
                <p:nvPr/>
              </p:nvSpPr>
              <p:spPr>
                <a:xfrm>
                  <a:off x="2520010" y="489493"/>
                  <a:ext cx="63607" cy="74372"/>
                </a:xfrm>
                <a:custGeom>
                  <a:avLst/>
                  <a:gdLst>
                    <a:gd name="connsiteX0" fmla="*/ 33622 w 63607"/>
                    <a:gd name="connsiteY0" fmla="*/ 17444 h 74372"/>
                    <a:gd name="connsiteX1" fmla="*/ 22024 w 63607"/>
                    <a:gd name="connsiteY1" fmla="*/ 50452 h 74372"/>
                    <a:gd name="connsiteX2" fmla="*/ 44899 w 63607"/>
                    <a:gd name="connsiteY2" fmla="*/ 50452 h 74372"/>
                    <a:gd name="connsiteX3" fmla="*/ 33622 w 63607"/>
                    <a:gd name="connsiteY3" fmla="*/ 17444 h 74372"/>
                    <a:gd name="connsiteX4" fmla="*/ 53155 w 63607"/>
                    <a:gd name="connsiteY4" fmla="*/ 74892 h 74372"/>
                    <a:gd name="connsiteX5" fmla="*/ 48038 w 63607"/>
                    <a:gd name="connsiteY5" fmla="*/ 59962 h 74372"/>
                    <a:gd name="connsiteX6" fmla="*/ 18683 w 63607"/>
                    <a:gd name="connsiteY6" fmla="*/ 59962 h 74372"/>
                    <a:gd name="connsiteX7" fmla="*/ 13566 w 63607"/>
                    <a:gd name="connsiteY7" fmla="*/ 74892 h 74372"/>
                    <a:gd name="connsiteX8" fmla="*/ 1557 w 63607"/>
                    <a:gd name="connsiteY8" fmla="*/ 74892 h 74372"/>
                    <a:gd name="connsiteX9" fmla="*/ 28816 w 63607"/>
                    <a:gd name="connsiteY9" fmla="*/ 519 h 74372"/>
                    <a:gd name="connsiteX10" fmla="*/ 37905 w 63607"/>
                    <a:gd name="connsiteY10" fmla="*/ 519 h 74372"/>
                    <a:gd name="connsiteX11" fmla="*/ 65165 w 63607"/>
                    <a:gd name="connsiteY11" fmla="*/ 74892 h 74372"/>
                    <a:gd name="connsiteX12" fmla="*/ 53155 w 63607"/>
                    <a:gd name="connsiteY12" fmla="*/ 74892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607" h="74372">
                      <a:moveTo>
                        <a:pt x="33622" y="17444"/>
                      </a:moveTo>
                      <a:lnTo>
                        <a:pt x="22024" y="50452"/>
                      </a:lnTo>
                      <a:lnTo>
                        <a:pt x="44899" y="50452"/>
                      </a:lnTo>
                      <a:lnTo>
                        <a:pt x="33622" y="17444"/>
                      </a:lnTo>
                      <a:close/>
                      <a:moveTo>
                        <a:pt x="53155" y="74892"/>
                      </a:moveTo>
                      <a:lnTo>
                        <a:pt x="48038" y="59962"/>
                      </a:lnTo>
                      <a:lnTo>
                        <a:pt x="18683" y="59962"/>
                      </a:lnTo>
                      <a:lnTo>
                        <a:pt x="13566" y="74892"/>
                      </a:lnTo>
                      <a:lnTo>
                        <a:pt x="1557" y="74892"/>
                      </a:lnTo>
                      <a:lnTo>
                        <a:pt x="28816" y="519"/>
                      </a:lnTo>
                      <a:lnTo>
                        <a:pt x="37905" y="519"/>
                      </a:lnTo>
                      <a:lnTo>
                        <a:pt x="65165" y="74892"/>
                      </a:lnTo>
                      <a:lnTo>
                        <a:pt x="53155" y="7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9668E8-FE5F-4737-BB65-DB3722E0C172}"/>
                    </a:ext>
                  </a:extLst>
                </p:cNvPr>
                <p:cNvSpPr/>
                <p:nvPr/>
              </p:nvSpPr>
              <p:spPr>
                <a:xfrm>
                  <a:off x="2593525" y="489495"/>
                  <a:ext cx="52230" cy="74372"/>
                </a:xfrm>
                <a:custGeom>
                  <a:avLst/>
                  <a:gdLst>
                    <a:gd name="connsiteX0" fmla="*/ 33390 w 52230"/>
                    <a:gd name="connsiteY0" fmla="*/ 10653 h 74372"/>
                    <a:gd name="connsiteX1" fmla="*/ 33390 w 52230"/>
                    <a:gd name="connsiteY1" fmla="*/ 74892 h 74372"/>
                    <a:gd name="connsiteX2" fmla="*/ 22113 w 52230"/>
                    <a:gd name="connsiteY2" fmla="*/ 74892 h 74372"/>
                    <a:gd name="connsiteX3" fmla="*/ 22113 w 52230"/>
                    <a:gd name="connsiteY3" fmla="*/ 10653 h 74372"/>
                    <a:gd name="connsiteX4" fmla="*/ 1628 w 52230"/>
                    <a:gd name="connsiteY4" fmla="*/ 10653 h 74372"/>
                    <a:gd name="connsiteX5" fmla="*/ 1628 w 52230"/>
                    <a:gd name="connsiteY5" fmla="*/ 520 h 74372"/>
                    <a:gd name="connsiteX6" fmla="*/ 53858 w 52230"/>
                    <a:gd name="connsiteY6" fmla="*/ 520 h 74372"/>
                    <a:gd name="connsiteX7" fmla="*/ 53858 w 52230"/>
                    <a:gd name="connsiteY7" fmla="*/ 10653 h 74372"/>
                    <a:gd name="connsiteX8" fmla="*/ 33390 w 52230"/>
                    <a:gd name="connsiteY8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30" h="74372">
                      <a:moveTo>
                        <a:pt x="33390" y="10653"/>
                      </a:moveTo>
                      <a:lnTo>
                        <a:pt x="33390" y="74892"/>
                      </a:lnTo>
                      <a:lnTo>
                        <a:pt x="22113" y="74892"/>
                      </a:lnTo>
                      <a:lnTo>
                        <a:pt x="22113" y="10653"/>
                      </a:lnTo>
                      <a:lnTo>
                        <a:pt x="1628" y="10653"/>
                      </a:lnTo>
                      <a:lnTo>
                        <a:pt x="1628" y="520"/>
                      </a:lnTo>
                      <a:lnTo>
                        <a:pt x="53858" y="520"/>
                      </a:lnTo>
                      <a:lnTo>
                        <a:pt x="53858" y="10653"/>
                      </a:lnTo>
                      <a:lnTo>
                        <a:pt x="33390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6D99006-6963-4F2C-8671-DD92B41379B6}"/>
                    </a:ext>
                  </a:extLst>
                </p:cNvPr>
                <p:cNvSpPr/>
                <p:nvPr/>
              </p:nvSpPr>
              <p:spPr>
                <a:xfrm>
                  <a:off x="2670858" y="489499"/>
                  <a:ext cx="11277" cy="74372"/>
                </a:xfrm>
                <a:custGeom>
                  <a:avLst/>
                  <a:gdLst>
                    <a:gd name="connsiteX0" fmla="*/ 898 w 11277"/>
                    <a:gd name="connsiteY0" fmla="*/ 77 h 74372"/>
                    <a:gd name="connsiteX1" fmla="*/ 12175 w 11277"/>
                    <a:gd name="connsiteY1" fmla="*/ 77 h 74372"/>
                    <a:gd name="connsiteX2" fmla="*/ 12175 w 11277"/>
                    <a:gd name="connsiteY2" fmla="*/ 74449 h 74372"/>
                    <a:gd name="connsiteX3" fmla="*/ 898 w 11277"/>
                    <a:gd name="connsiteY3" fmla="*/ 74449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77" h="74372">
                      <a:moveTo>
                        <a:pt x="898" y="77"/>
                      </a:moveTo>
                      <a:lnTo>
                        <a:pt x="12175" y="77"/>
                      </a:lnTo>
                      <a:lnTo>
                        <a:pt x="12175" y="74449"/>
                      </a:lnTo>
                      <a:lnTo>
                        <a:pt x="898" y="74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EA3B9167-8633-4EBE-BC7F-1D9A822232B5}"/>
                    </a:ext>
                  </a:extLst>
                </p:cNvPr>
                <p:cNvSpPr/>
                <p:nvPr/>
              </p:nvSpPr>
              <p:spPr>
                <a:xfrm>
                  <a:off x="2711056" y="488864"/>
                  <a:ext cx="53484" cy="75626"/>
                </a:xfrm>
                <a:custGeom>
                  <a:avLst/>
                  <a:gdLst>
                    <a:gd name="connsiteX0" fmla="*/ 43793 w 53484"/>
                    <a:gd name="connsiteY0" fmla="*/ 28985 h 75626"/>
                    <a:gd name="connsiteX1" fmla="*/ 43171 w 53484"/>
                    <a:gd name="connsiteY1" fmla="*/ 22715 h 75626"/>
                    <a:gd name="connsiteX2" fmla="*/ 41807 w 53484"/>
                    <a:gd name="connsiteY2" fmla="*/ 18431 h 75626"/>
                    <a:gd name="connsiteX3" fmla="*/ 39564 w 53484"/>
                    <a:gd name="connsiteY3" fmla="*/ 15255 h 75626"/>
                    <a:gd name="connsiteX4" fmla="*/ 34704 w 53484"/>
                    <a:gd name="connsiteY4" fmla="*/ 11905 h 75626"/>
                    <a:gd name="connsiteX5" fmla="*/ 28488 w 53484"/>
                    <a:gd name="connsiteY5" fmla="*/ 10651 h 75626"/>
                    <a:gd name="connsiteX6" fmla="*/ 22273 w 53484"/>
                    <a:gd name="connsiteY6" fmla="*/ 11905 h 75626"/>
                    <a:gd name="connsiteX7" fmla="*/ 17422 w 53484"/>
                    <a:gd name="connsiteY7" fmla="*/ 15255 h 75626"/>
                    <a:gd name="connsiteX8" fmla="*/ 15170 w 53484"/>
                    <a:gd name="connsiteY8" fmla="*/ 18431 h 75626"/>
                    <a:gd name="connsiteX9" fmla="*/ 13815 w 53484"/>
                    <a:gd name="connsiteY9" fmla="*/ 22715 h 75626"/>
                    <a:gd name="connsiteX10" fmla="*/ 13184 w 53484"/>
                    <a:gd name="connsiteY10" fmla="*/ 28985 h 75626"/>
                    <a:gd name="connsiteX11" fmla="*/ 13037 w 53484"/>
                    <a:gd name="connsiteY11" fmla="*/ 38331 h 75626"/>
                    <a:gd name="connsiteX12" fmla="*/ 13184 w 53484"/>
                    <a:gd name="connsiteY12" fmla="*/ 47677 h 75626"/>
                    <a:gd name="connsiteX13" fmla="*/ 13815 w 53484"/>
                    <a:gd name="connsiteY13" fmla="*/ 53956 h 75626"/>
                    <a:gd name="connsiteX14" fmla="*/ 15170 w 53484"/>
                    <a:gd name="connsiteY14" fmla="*/ 58231 h 75626"/>
                    <a:gd name="connsiteX15" fmla="*/ 17422 w 53484"/>
                    <a:gd name="connsiteY15" fmla="*/ 61416 h 75626"/>
                    <a:gd name="connsiteX16" fmla="*/ 22273 w 53484"/>
                    <a:gd name="connsiteY16" fmla="*/ 64767 h 75626"/>
                    <a:gd name="connsiteX17" fmla="*/ 28488 w 53484"/>
                    <a:gd name="connsiteY17" fmla="*/ 66012 h 75626"/>
                    <a:gd name="connsiteX18" fmla="*/ 34704 w 53484"/>
                    <a:gd name="connsiteY18" fmla="*/ 64767 h 75626"/>
                    <a:gd name="connsiteX19" fmla="*/ 39564 w 53484"/>
                    <a:gd name="connsiteY19" fmla="*/ 61416 h 75626"/>
                    <a:gd name="connsiteX20" fmla="*/ 41807 w 53484"/>
                    <a:gd name="connsiteY20" fmla="*/ 58231 h 75626"/>
                    <a:gd name="connsiteX21" fmla="*/ 43171 w 53484"/>
                    <a:gd name="connsiteY21" fmla="*/ 53956 h 75626"/>
                    <a:gd name="connsiteX22" fmla="*/ 43793 w 53484"/>
                    <a:gd name="connsiteY22" fmla="*/ 47677 h 75626"/>
                    <a:gd name="connsiteX23" fmla="*/ 43949 w 53484"/>
                    <a:gd name="connsiteY23" fmla="*/ 38331 h 75626"/>
                    <a:gd name="connsiteX24" fmla="*/ 43793 w 53484"/>
                    <a:gd name="connsiteY24" fmla="*/ 28985 h 75626"/>
                    <a:gd name="connsiteX25" fmla="*/ 55125 w 53484"/>
                    <a:gd name="connsiteY25" fmla="*/ 47997 h 75626"/>
                    <a:gd name="connsiteX26" fmla="*/ 54393 w 53484"/>
                    <a:gd name="connsiteY26" fmla="*/ 55879 h 75626"/>
                    <a:gd name="connsiteX27" fmla="*/ 52306 w 53484"/>
                    <a:gd name="connsiteY27" fmla="*/ 62460 h 75626"/>
                    <a:gd name="connsiteX28" fmla="*/ 48132 w 53484"/>
                    <a:gd name="connsiteY28" fmla="*/ 68208 h 75626"/>
                    <a:gd name="connsiteX29" fmla="*/ 39354 w 53484"/>
                    <a:gd name="connsiteY29" fmla="*/ 74112 h 75626"/>
                    <a:gd name="connsiteX30" fmla="*/ 28488 w 53484"/>
                    <a:gd name="connsiteY30" fmla="*/ 76145 h 75626"/>
                    <a:gd name="connsiteX31" fmla="*/ 17678 w 53484"/>
                    <a:gd name="connsiteY31" fmla="*/ 74112 h 75626"/>
                    <a:gd name="connsiteX32" fmla="*/ 8955 w 53484"/>
                    <a:gd name="connsiteY32" fmla="*/ 68208 h 75626"/>
                    <a:gd name="connsiteX33" fmla="*/ 4772 w 53484"/>
                    <a:gd name="connsiteY33" fmla="*/ 62460 h 75626"/>
                    <a:gd name="connsiteX34" fmla="*/ 2639 w 53484"/>
                    <a:gd name="connsiteY34" fmla="*/ 55879 h 75626"/>
                    <a:gd name="connsiteX35" fmla="*/ 1852 w 53484"/>
                    <a:gd name="connsiteY35" fmla="*/ 47997 h 75626"/>
                    <a:gd name="connsiteX36" fmla="*/ 1751 w 53484"/>
                    <a:gd name="connsiteY36" fmla="*/ 38331 h 75626"/>
                    <a:gd name="connsiteX37" fmla="*/ 1852 w 53484"/>
                    <a:gd name="connsiteY37" fmla="*/ 28674 h 75626"/>
                    <a:gd name="connsiteX38" fmla="*/ 2639 w 53484"/>
                    <a:gd name="connsiteY38" fmla="*/ 20784 h 75626"/>
                    <a:gd name="connsiteX39" fmla="*/ 4772 w 53484"/>
                    <a:gd name="connsiteY39" fmla="*/ 14202 h 75626"/>
                    <a:gd name="connsiteX40" fmla="*/ 8955 w 53484"/>
                    <a:gd name="connsiteY40" fmla="*/ 8454 h 75626"/>
                    <a:gd name="connsiteX41" fmla="*/ 17678 w 53484"/>
                    <a:gd name="connsiteY41" fmla="*/ 2559 h 75626"/>
                    <a:gd name="connsiteX42" fmla="*/ 28488 w 53484"/>
                    <a:gd name="connsiteY42" fmla="*/ 518 h 75626"/>
                    <a:gd name="connsiteX43" fmla="*/ 39354 w 53484"/>
                    <a:gd name="connsiteY43" fmla="*/ 2559 h 75626"/>
                    <a:gd name="connsiteX44" fmla="*/ 48132 w 53484"/>
                    <a:gd name="connsiteY44" fmla="*/ 8454 h 75626"/>
                    <a:gd name="connsiteX45" fmla="*/ 52306 w 53484"/>
                    <a:gd name="connsiteY45" fmla="*/ 14202 h 75626"/>
                    <a:gd name="connsiteX46" fmla="*/ 54393 w 53484"/>
                    <a:gd name="connsiteY46" fmla="*/ 20784 h 75626"/>
                    <a:gd name="connsiteX47" fmla="*/ 55125 w 53484"/>
                    <a:gd name="connsiteY47" fmla="*/ 28674 h 75626"/>
                    <a:gd name="connsiteX48" fmla="*/ 55235 w 53484"/>
                    <a:gd name="connsiteY48" fmla="*/ 38331 h 75626"/>
                    <a:gd name="connsiteX49" fmla="*/ 55125 w 53484"/>
                    <a:gd name="connsiteY49" fmla="*/ 47997 h 7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3484" h="75626">
                      <a:moveTo>
                        <a:pt x="43793" y="28985"/>
                      </a:moveTo>
                      <a:cubicBezTo>
                        <a:pt x="43683" y="26514"/>
                        <a:pt x="43482" y="24418"/>
                        <a:pt x="43171" y="22715"/>
                      </a:cubicBezTo>
                      <a:cubicBezTo>
                        <a:pt x="42850" y="21013"/>
                        <a:pt x="42402" y="19585"/>
                        <a:pt x="41807" y="18431"/>
                      </a:cubicBezTo>
                      <a:cubicBezTo>
                        <a:pt x="41221" y="17287"/>
                        <a:pt x="40470" y="16225"/>
                        <a:pt x="39564" y="15255"/>
                      </a:cubicBezTo>
                      <a:cubicBezTo>
                        <a:pt x="38246" y="13855"/>
                        <a:pt x="36626" y="12747"/>
                        <a:pt x="34704" y="11905"/>
                      </a:cubicBezTo>
                      <a:cubicBezTo>
                        <a:pt x="32790" y="11072"/>
                        <a:pt x="30713" y="10651"/>
                        <a:pt x="28488" y="10651"/>
                      </a:cubicBezTo>
                      <a:cubicBezTo>
                        <a:pt x="26264" y="10651"/>
                        <a:pt x="24186" y="11072"/>
                        <a:pt x="22273" y="11905"/>
                      </a:cubicBezTo>
                      <a:cubicBezTo>
                        <a:pt x="20360" y="12747"/>
                        <a:pt x="18740" y="13855"/>
                        <a:pt x="17422" y="15255"/>
                      </a:cubicBezTo>
                      <a:cubicBezTo>
                        <a:pt x="16516" y="16225"/>
                        <a:pt x="15765" y="17287"/>
                        <a:pt x="15170" y="18431"/>
                      </a:cubicBezTo>
                      <a:cubicBezTo>
                        <a:pt x="14584" y="19585"/>
                        <a:pt x="14136" y="21013"/>
                        <a:pt x="13815" y="22715"/>
                      </a:cubicBezTo>
                      <a:cubicBezTo>
                        <a:pt x="13495" y="24418"/>
                        <a:pt x="13293" y="26514"/>
                        <a:pt x="13184" y="28985"/>
                      </a:cubicBezTo>
                      <a:cubicBezTo>
                        <a:pt x="13092" y="31457"/>
                        <a:pt x="13037" y="34569"/>
                        <a:pt x="13037" y="38331"/>
                      </a:cubicBezTo>
                      <a:cubicBezTo>
                        <a:pt x="13037" y="42093"/>
                        <a:pt x="13092" y="45206"/>
                        <a:pt x="13184" y="47677"/>
                      </a:cubicBezTo>
                      <a:cubicBezTo>
                        <a:pt x="13293" y="50158"/>
                        <a:pt x="13495" y="52245"/>
                        <a:pt x="13815" y="53956"/>
                      </a:cubicBezTo>
                      <a:cubicBezTo>
                        <a:pt x="14136" y="55659"/>
                        <a:pt x="14584" y="57078"/>
                        <a:pt x="15170" y="58231"/>
                      </a:cubicBezTo>
                      <a:cubicBezTo>
                        <a:pt x="15765" y="59384"/>
                        <a:pt x="16516" y="60446"/>
                        <a:pt x="17422" y="61416"/>
                      </a:cubicBezTo>
                      <a:cubicBezTo>
                        <a:pt x="18740" y="62808"/>
                        <a:pt x="20360" y="63925"/>
                        <a:pt x="22273" y="64767"/>
                      </a:cubicBezTo>
                      <a:cubicBezTo>
                        <a:pt x="24186" y="65600"/>
                        <a:pt x="26264" y="66012"/>
                        <a:pt x="28488" y="66012"/>
                      </a:cubicBezTo>
                      <a:cubicBezTo>
                        <a:pt x="30713" y="66012"/>
                        <a:pt x="32790" y="65600"/>
                        <a:pt x="34704" y="64767"/>
                      </a:cubicBezTo>
                      <a:cubicBezTo>
                        <a:pt x="36626" y="63925"/>
                        <a:pt x="38246" y="62808"/>
                        <a:pt x="39564" y="61416"/>
                      </a:cubicBezTo>
                      <a:cubicBezTo>
                        <a:pt x="40470" y="60446"/>
                        <a:pt x="41221" y="59384"/>
                        <a:pt x="41807" y="58231"/>
                      </a:cubicBezTo>
                      <a:cubicBezTo>
                        <a:pt x="42402" y="57078"/>
                        <a:pt x="42850" y="55659"/>
                        <a:pt x="43171" y="53956"/>
                      </a:cubicBezTo>
                      <a:cubicBezTo>
                        <a:pt x="43482" y="52245"/>
                        <a:pt x="43683" y="50158"/>
                        <a:pt x="43793" y="47677"/>
                      </a:cubicBezTo>
                      <a:cubicBezTo>
                        <a:pt x="43903" y="45206"/>
                        <a:pt x="43949" y="42093"/>
                        <a:pt x="43949" y="38331"/>
                      </a:cubicBezTo>
                      <a:cubicBezTo>
                        <a:pt x="43949" y="34569"/>
                        <a:pt x="43903" y="31457"/>
                        <a:pt x="43793" y="28985"/>
                      </a:cubicBezTo>
                      <a:moveTo>
                        <a:pt x="55125" y="47997"/>
                      </a:moveTo>
                      <a:cubicBezTo>
                        <a:pt x="55052" y="50890"/>
                        <a:pt x="54814" y="53517"/>
                        <a:pt x="54393" y="55879"/>
                      </a:cubicBezTo>
                      <a:cubicBezTo>
                        <a:pt x="53981" y="58249"/>
                        <a:pt x="53285" y="60446"/>
                        <a:pt x="52306" y="62460"/>
                      </a:cubicBezTo>
                      <a:cubicBezTo>
                        <a:pt x="51326" y="64483"/>
                        <a:pt x="49935" y="66396"/>
                        <a:pt x="48132" y="68208"/>
                      </a:cubicBezTo>
                      <a:cubicBezTo>
                        <a:pt x="45551" y="70781"/>
                        <a:pt x="42631" y="72758"/>
                        <a:pt x="39354" y="74112"/>
                      </a:cubicBezTo>
                      <a:cubicBezTo>
                        <a:pt x="36077" y="75467"/>
                        <a:pt x="32461" y="76145"/>
                        <a:pt x="28488" y="76145"/>
                      </a:cubicBezTo>
                      <a:cubicBezTo>
                        <a:pt x="24525" y="76145"/>
                        <a:pt x="20918" y="75467"/>
                        <a:pt x="17678" y="74112"/>
                      </a:cubicBezTo>
                      <a:cubicBezTo>
                        <a:pt x="14447" y="72758"/>
                        <a:pt x="11536" y="70781"/>
                        <a:pt x="8955" y="68208"/>
                      </a:cubicBezTo>
                      <a:cubicBezTo>
                        <a:pt x="7142" y="66396"/>
                        <a:pt x="5760" y="64483"/>
                        <a:pt x="4772" y="62460"/>
                      </a:cubicBezTo>
                      <a:cubicBezTo>
                        <a:pt x="3810" y="60446"/>
                        <a:pt x="3096" y="58249"/>
                        <a:pt x="2639" y="55879"/>
                      </a:cubicBezTo>
                      <a:cubicBezTo>
                        <a:pt x="2181" y="53517"/>
                        <a:pt x="1925" y="50890"/>
                        <a:pt x="1852" y="47997"/>
                      </a:cubicBezTo>
                      <a:cubicBezTo>
                        <a:pt x="1787" y="45114"/>
                        <a:pt x="1751" y="41892"/>
                        <a:pt x="1751" y="38331"/>
                      </a:cubicBezTo>
                      <a:cubicBezTo>
                        <a:pt x="1751" y="34780"/>
                        <a:pt x="1787" y="31567"/>
                        <a:pt x="1852" y="28674"/>
                      </a:cubicBezTo>
                      <a:cubicBezTo>
                        <a:pt x="1925" y="25782"/>
                        <a:pt x="2181" y="23155"/>
                        <a:pt x="2639" y="20784"/>
                      </a:cubicBezTo>
                      <a:cubicBezTo>
                        <a:pt x="3096" y="18422"/>
                        <a:pt x="3810" y="16225"/>
                        <a:pt x="4772" y="14202"/>
                      </a:cubicBezTo>
                      <a:cubicBezTo>
                        <a:pt x="5760" y="12189"/>
                        <a:pt x="7142" y="10276"/>
                        <a:pt x="8955" y="8454"/>
                      </a:cubicBezTo>
                      <a:cubicBezTo>
                        <a:pt x="11536" y="5882"/>
                        <a:pt x="14447" y="3914"/>
                        <a:pt x="17678" y="2559"/>
                      </a:cubicBezTo>
                      <a:cubicBezTo>
                        <a:pt x="20918" y="1195"/>
                        <a:pt x="24525" y="518"/>
                        <a:pt x="28488" y="518"/>
                      </a:cubicBezTo>
                      <a:cubicBezTo>
                        <a:pt x="32461" y="518"/>
                        <a:pt x="36077" y="1195"/>
                        <a:pt x="39354" y="2559"/>
                      </a:cubicBezTo>
                      <a:cubicBezTo>
                        <a:pt x="42631" y="3914"/>
                        <a:pt x="45551" y="5882"/>
                        <a:pt x="48132" y="8454"/>
                      </a:cubicBezTo>
                      <a:cubicBezTo>
                        <a:pt x="49935" y="10276"/>
                        <a:pt x="51326" y="12189"/>
                        <a:pt x="52306" y="14202"/>
                      </a:cubicBezTo>
                      <a:cubicBezTo>
                        <a:pt x="53285" y="16225"/>
                        <a:pt x="53981" y="18422"/>
                        <a:pt x="54393" y="20784"/>
                      </a:cubicBezTo>
                      <a:cubicBezTo>
                        <a:pt x="54814" y="23155"/>
                        <a:pt x="55052" y="25782"/>
                        <a:pt x="55125" y="28674"/>
                      </a:cubicBezTo>
                      <a:cubicBezTo>
                        <a:pt x="55198" y="31567"/>
                        <a:pt x="55235" y="34780"/>
                        <a:pt x="55235" y="38331"/>
                      </a:cubicBezTo>
                      <a:cubicBezTo>
                        <a:pt x="55235" y="41892"/>
                        <a:pt x="55198" y="45114"/>
                        <a:pt x="55125" y="47997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6ED40BD-305D-48D1-BF37-3AEAA8338D57}"/>
                    </a:ext>
                  </a:extLst>
                </p:cNvPr>
                <p:cNvSpPr/>
                <p:nvPr/>
              </p:nvSpPr>
              <p:spPr>
                <a:xfrm>
                  <a:off x="2793470" y="489495"/>
                  <a:ext cx="55982" cy="74372"/>
                </a:xfrm>
                <a:custGeom>
                  <a:avLst/>
                  <a:gdLst>
                    <a:gd name="connsiteX0" fmla="*/ 47486 w 55982"/>
                    <a:gd name="connsiteY0" fmla="*/ 74885 h 74372"/>
                    <a:gd name="connsiteX1" fmla="*/ 13115 w 55982"/>
                    <a:gd name="connsiteY1" fmla="*/ 22555 h 74372"/>
                    <a:gd name="connsiteX2" fmla="*/ 13115 w 55982"/>
                    <a:gd name="connsiteY2" fmla="*/ 74885 h 74372"/>
                    <a:gd name="connsiteX3" fmla="*/ 1838 w 55982"/>
                    <a:gd name="connsiteY3" fmla="*/ 74885 h 74372"/>
                    <a:gd name="connsiteX4" fmla="*/ 1838 w 55982"/>
                    <a:gd name="connsiteY4" fmla="*/ 513 h 74372"/>
                    <a:gd name="connsiteX5" fmla="*/ 12181 w 55982"/>
                    <a:gd name="connsiteY5" fmla="*/ 513 h 74372"/>
                    <a:gd name="connsiteX6" fmla="*/ 46534 w 55982"/>
                    <a:gd name="connsiteY6" fmla="*/ 52743 h 74372"/>
                    <a:gd name="connsiteX7" fmla="*/ 46534 w 55982"/>
                    <a:gd name="connsiteY7" fmla="*/ 513 h 74372"/>
                    <a:gd name="connsiteX8" fmla="*/ 57821 w 55982"/>
                    <a:gd name="connsiteY8" fmla="*/ 513 h 74372"/>
                    <a:gd name="connsiteX9" fmla="*/ 57821 w 55982"/>
                    <a:gd name="connsiteY9" fmla="*/ 74885 h 74372"/>
                    <a:gd name="connsiteX10" fmla="*/ 47486 w 55982"/>
                    <a:gd name="connsiteY10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82" h="74372">
                      <a:moveTo>
                        <a:pt x="47486" y="74885"/>
                      </a:moveTo>
                      <a:lnTo>
                        <a:pt x="13115" y="22555"/>
                      </a:lnTo>
                      <a:lnTo>
                        <a:pt x="13115" y="74885"/>
                      </a:lnTo>
                      <a:lnTo>
                        <a:pt x="1838" y="74885"/>
                      </a:lnTo>
                      <a:lnTo>
                        <a:pt x="1838" y="513"/>
                      </a:lnTo>
                      <a:lnTo>
                        <a:pt x="12181" y="513"/>
                      </a:lnTo>
                      <a:lnTo>
                        <a:pt x="46534" y="52743"/>
                      </a:lnTo>
                      <a:lnTo>
                        <a:pt x="46534" y="513"/>
                      </a:lnTo>
                      <a:lnTo>
                        <a:pt x="57821" y="513"/>
                      </a:lnTo>
                      <a:lnTo>
                        <a:pt x="57821" y="74885"/>
                      </a:lnTo>
                      <a:lnTo>
                        <a:pt x="47486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4D15AAA-882B-4FB4-A40F-CC7DA8664B69}"/>
                    </a:ext>
                  </a:extLst>
                </p:cNvPr>
                <p:cNvSpPr/>
                <p:nvPr/>
              </p:nvSpPr>
              <p:spPr>
                <a:xfrm>
                  <a:off x="1989355" y="608640"/>
                  <a:ext cx="100130" cy="142145"/>
                </a:xfrm>
                <a:custGeom>
                  <a:avLst/>
                  <a:gdLst>
                    <a:gd name="connsiteX0" fmla="*/ 94974 w 100130"/>
                    <a:gd name="connsiteY0" fmla="*/ 118275 h 142145"/>
                    <a:gd name="connsiteX1" fmla="*/ 83980 w 100130"/>
                    <a:gd name="connsiteY1" fmla="*/ 131822 h 142145"/>
                    <a:gd name="connsiteX2" fmla="*/ 69060 w 100130"/>
                    <a:gd name="connsiteY2" fmla="*/ 140070 h 142145"/>
                    <a:gd name="connsiteX3" fmla="*/ 51293 w 100130"/>
                    <a:gd name="connsiteY3" fmla="*/ 142816 h 142145"/>
                    <a:gd name="connsiteX4" fmla="*/ 31073 w 100130"/>
                    <a:gd name="connsiteY4" fmla="*/ 138990 h 142145"/>
                    <a:gd name="connsiteX5" fmla="*/ 14578 w 100130"/>
                    <a:gd name="connsiteY5" fmla="*/ 127905 h 142145"/>
                    <a:gd name="connsiteX6" fmla="*/ 6724 w 100130"/>
                    <a:gd name="connsiteY6" fmla="*/ 117103 h 142145"/>
                    <a:gd name="connsiteX7" fmla="*/ 2697 w 100130"/>
                    <a:gd name="connsiteY7" fmla="*/ 104737 h 142145"/>
                    <a:gd name="connsiteX8" fmla="*/ 1232 w 100130"/>
                    <a:gd name="connsiteY8" fmla="*/ 89908 h 142145"/>
                    <a:gd name="connsiteX9" fmla="*/ 1031 w 100130"/>
                    <a:gd name="connsiteY9" fmla="*/ 71748 h 142145"/>
                    <a:gd name="connsiteX10" fmla="*/ 1232 w 100130"/>
                    <a:gd name="connsiteY10" fmla="*/ 53596 h 142145"/>
                    <a:gd name="connsiteX11" fmla="*/ 2697 w 100130"/>
                    <a:gd name="connsiteY11" fmla="*/ 38758 h 142145"/>
                    <a:gd name="connsiteX12" fmla="*/ 6724 w 100130"/>
                    <a:gd name="connsiteY12" fmla="*/ 26401 h 142145"/>
                    <a:gd name="connsiteX13" fmla="*/ 14578 w 100130"/>
                    <a:gd name="connsiteY13" fmla="*/ 15600 h 142145"/>
                    <a:gd name="connsiteX14" fmla="*/ 31073 w 100130"/>
                    <a:gd name="connsiteY14" fmla="*/ 4506 h 142145"/>
                    <a:gd name="connsiteX15" fmla="*/ 51293 w 100130"/>
                    <a:gd name="connsiteY15" fmla="*/ 670 h 142145"/>
                    <a:gd name="connsiteX16" fmla="*/ 84081 w 100130"/>
                    <a:gd name="connsiteY16" fmla="*/ 11673 h 142145"/>
                    <a:gd name="connsiteX17" fmla="*/ 101161 w 100130"/>
                    <a:gd name="connsiteY17" fmla="*/ 43683 h 142145"/>
                    <a:gd name="connsiteX18" fmla="*/ 79559 w 100130"/>
                    <a:gd name="connsiteY18" fmla="*/ 43683 h 142145"/>
                    <a:gd name="connsiteX19" fmla="*/ 70039 w 100130"/>
                    <a:gd name="connsiteY19" fmla="*/ 26401 h 142145"/>
                    <a:gd name="connsiteX20" fmla="*/ 51293 w 100130"/>
                    <a:gd name="connsiteY20" fmla="*/ 19719 h 142145"/>
                    <a:gd name="connsiteX21" fmla="*/ 39705 w 100130"/>
                    <a:gd name="connsiteY21" fmla="*/ 21980 h 142145"/>
                    <a:gd name="connsiteX22" fmla="*/ 30688 w 100130"/>
                    <a:gd name="connsiteY22" fmla="*/ 28167 h 142145"/>
                    <a:gd name="connsiteX23" fmla="*/ 26459 w 100130"/>
                    <a:gd name="connsiteY23" fmla="*/ 34154 h 142145"/>
                    <a:gd name="connsiteX24" fmla="*/ 23906 w 100130"/>
                    <a:gd name="connsiteY24" fmla="*/ 42200 h 142145"/>
                    <a:gd name="connsiteX25" fmla="*/ 22633 w 100130"/>
                    <a:gd name="connsiteY25" fmla="*/ 54081 h 142145"/>
                    <a:gd name="connsiteX26" fmla="*/ 22240 w 100130"/>
                    <a:gd name="connsiteY26" fmla="*/ 71748 h 142145"/>
                    <a:gd name="connsiteX27" fmla="*/ 22633 w 100130"/>
                    <a:gd name="connsiteY27" fmla="*/ 89423 h 142145"/>
                    <a:gd name="connsiteX28" fmla="*/ 23906 w 100130"/>
                    <a:gd name="connsiteY28" fmla="*/ 101304 h 142145"/>
                    <a:gd name="connsiteX29" fmla="*/ 26459 w 100130"/>
                    <a:gd name="connsiteY29" fmla="*/ 109341 h 142145"/>
                    <a:gd name="connsiteX30" fmla="*/ 30688 w 100130"/>
                    <a:gd name="connsiteY30" fmla="*/ 115337 h 142145"/>
                    <a:gd name="connsiteX31" fmla="*/ 39705 w 100130"/>
                    <a:gd name="connsiteY31" fmla="*/ 121515 h 142145"/>
                    <a:gd name="connsiteX32" fmla="*/ 51293 w 100130"/>
                    <a:gd name="connsiteY32" fmla="*/ 123776 h 142145"/>
                    <a:gd name="connsiteX33" fmla="*/ 70131 w 100130"/>
                    <a:gd name="connsiteY33" fmla="*/ 117103 h 142145"/>
                    <a:gd name="connsiteX34" fmla="*/ 79760 w 100130"/>
                    <a:gd name="connsiteY34" fmla="*/ 99821 h 142145"/>
                    <a:gd name="connsiteX35" fmla="*/ 101161 w 100130"/>
                    <a:gd name="connsiteY35" fmla="*/ 99821 h 142145"/>
                    <a:gd name="connsiteX36" fmla="*/ 94974 w 100130"/>
                    <a:gd name="connsiteY36" fmla="*/ 118275 h 142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0130" h="142145">
                      <a:moveTo>
                        <a:pt x="94974" y="118275"/>
                      </a:moveTo>
                      <a:cubicBezTo>
                        <a:pt x="92035" y="123639"/>
                        <a:pt x="88365" y="128170"/>
                        <a:pt x="83980" y="131822"/>
                      </a:cubicBezTo>
                      <a:cubicBezTo>
                        <a:pt x="79596" y="135493"/>
                        <a:pt x="74616" y="138239"/>
                        <a:pt x="69060" y="140070"/>
                      </a:cubicBezTo>
                      <a:cubicBezTo>
                        <a:pt x="63504" y="141910"/>
                        <a:pt x="57572" y="142816"/>
                        <a:pt x="51293" y="142816"/>
                      </a:cubicBezTo>
                      <a:cubicBezTo>
                        <a:pt x="43961" y="142816"/>
                        <a:pt x="37224" y="141543"/>
                        <a:pt x="31073" y="138990"/>
                      </a:cubicBezTo>
                      <a:cubicBezTo>
                        <a:pt x="24913" y="136436"/>
                        <a:pt x="19420" y="132747"/>
                        <a:pt x="14578" y="127905"/>
                      </a:cubicBezTo>
                      <a:cubicBezTo>
                        <a:pt x="11173" y="124499"/>
                        <a:pt x="8564" y="120893"/>
                        <a:pt x="6724" y="117103"/>
                      </a:cubicBezTo>
                      <a:cubicBezTo>
                        <a:pt x="4894" y="113305"/>
                        <a:pt x="3557" y="109186"/>
                        <a:pt x="2697" y="104737"/>
                      </a:cubicBezTo>
                      <a:cubicBezTo>
                        <a:pt x="1846" y="100288"/>
                        <a:pt x="1351" y="95336"/>
                        <a:pt x="1232" y="89908"/>
                      </a:cubicBezTo>
                      <a:cubicBezTo>
                        <a:pt x="1095" y="84480"/>
                        <a:pt x="1031" y="78430"/>
                        <a:pt x="1031" y="71748"/>
                      </a:cubicBezTo>
                      <a:cubicBezTo>
                        <a:pt x="1031" y="65075"/>
                        <a:pt x="1095" y="59024"/>
                        <a:pt x="1232" y="53596"/>
                      </a:cubicBezTo>
                      <a:cubicBezTo>
                        <a:pt x="1351" y="48159"/>
                        <a:pt x="1846" y="43216"/>
                        <a:pt x="2697" y="38758"/>
                      </a:cubicBezTo>
                      <a:cubicBezTo>
                        <a:pt x="3557" y="34319"/>
                        <a:pt x="4894" y="30190"/>
                        <a:pt x="6724" y="26401"/>
                      </a:cubicBezTo>
                      <a:cubicBezTo>
                        <a:pt x="8564" y="22602"/>
                        <a:pt x="11173" y="19005"/>
                        <a:pt x="14578" y="15600"/>
                      </a:cubicBezTo>
                      <a:cubicBezTo>
                        <a:pt x="19420" y="10757"/>
                        <a:pt x="24913" y="7059"/>
                        <a:pt x="31073" y="4506"/>
                      </a:cubicBezTo>
                      <a:cubicBezTo>
                        <a:pt x="37224" y="1952"/>
                        <a:pt x="43961" y="670"/>
                        <a:pt x="51293" y="670"/>
                      </a:cubicBezTo>
                      <a:cubicBezTo>
                        <a:pt x="64254" y="670"/>
                        <a:pt x="75175" y="4341"/>
                        <a:pt x="84081" y="11673"/>
                      </a:cubicBezTo>
                      <a:cubicBezTo>
                        <a:pt x="92978" y="19005"/>
                        <a:pt x="98672" y="29669"/>
                        <a:pt x="101161" y="43683"/>
                      </a:cubicBezTo>
                      <a:lnTo>
                        <a:pt x="79559" y="43683"/>
                      </a:lnTo>
                      <a:cubicBezTo>
                        <a:pt x="77866" y="36607"/>
                        <a:pt x="74680" y="30849"/>
                        <a:pt x="70039" y="26401"/>
                      </a:cubicBezTo>
                      <a:cubicBezTo>
                        <a:pt x="65399" y="21952"/>
                        <a:pt x="59147" y="19719"/>
                        <a:pt x="51293" y="19719"/>
                      </a:cubicBezTo>
                      <a:cubicBezTo>
                        <a:pt x="47110" y="19719"/>
                        <a:pt x="43238" y="20478"/>
                        <a:pt x="39705" y="21980"/>
                      </a:cubicBezTo>
                      <a:cubicBezTo>
                        <a:pt x="36171" y="23481"/>
                        <a:pt x="33169" y="25550"/>
                        <a:pt x="30688" y="28167"/>
                      </a:cubicBezTo>
                      <a:cubicBezTo>
                        <a:pt x="28968" y="29998"/>
                        <a:pt x="27567" y="31994"/>
                        <a:pt x="26459" y="34154"/>
                      </a:cubicBezTo>
                      <a:cubicBezTo>
                        <a:pt x="25352" y="36314"/>
                        <a:pt x="24491" y="38996"/>
                        <a:pt x="23906" y="42200"/>
                      </a:cubicBezTo>
                      <a:cubicBezTo>
                        <a:pt x="23320" y="45413"/>
                        <a:pt x="22890" y="49367"/>
                        <a:pt x="22633" y="54081"/>
                      </a:cubicBezTo>
                      <a:cubicBezTo>
                        <a:pt x="22359" y="58786"/>
                        <a:pt x="22240" y="64681"/>
                        <a:pt x="22240" y="71748"/>
                      </a:cubicBezTo>
                      <a:cubicBezTo>
                        <a:pt x="22240" y="78814"/>
                        <a:pt x="22359" y="84709"/>
                        <a:pt x="22633" y="89423"/>
                      </a:cubicBezTo>
                      <a:cubicBezTo>
                        <a:pt x="22890" y="94137"/>
                        <a:pt x="23320" y="98082"/>
                        <a:pt x="23906" y="101304"/>
                      </a:cubicBezTo>
                      <a:cubicBezTo>
                        <a:pt x="24491" y="104499"/>
                        <a:pt x="25352" y="107190"/>
                        <a:pt x="26459" y="109341"/>
                      </a:cubicBezTo>
                      <a:cubicBezTo>
                        <a:pt x="27567" y="111511"/>
                        <a:pt x="28968" y="113506"/>
                        <a:pt x="30688" y="115337"/>
                      </a:cubicBezTo>
                      <a:cubicBezTo>
                        <a:pt x="33169" y="117955"/>
                        <a:pt x="36171" y="120014"/>
                        <a:pt x="39705" y="121515"/>
                      </a:cubicBezTo>
                      <a:cubicBezTo>
                        <a:pt x="43238" y="123026"/>
                        <a:pt x="47110" y="123776"/>
                        <a:pt x="51293" y="123776"/>
                      </a:cubicBezTo>
                      <a:cubicBezTo>
                        <a:pt x="59147" y="123776"/>
                        <a:pt x="65426" y="121552"/>
                        <a:pt x="70131" y="117103"/>
                      </a:cubicBezTo>
                      <a:cubicBezTo>
                        <a:pt x="74854" y="112655"/>
                        <a:pt x="78049" y="106888"/>
                        <a:pt x="79760" y="99821"/>
                      </a:cubicBezTo>
                      <a:lnTo>
                        <a:pt x="101161" y="99821"/>
                      </a:lnTo>
                      <a:cubicBezTo>
                        <a:pt x="99981" y="106760"/>
                        <a:pt x="97921" y="112920"/>
                        <a:pt x="94974" y="118275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7CBF008-0770-4828-A588-41AB6D5D0227}"/>
                    </a:ext>
                  </a:extLst>
                </p:cNvPr>
                <p:cNvSpPr/>
                <p:nvPr/>
              </p:nvSpPr>
              <p:spPr>
                <a:xfrm>
                  <a:off x="2122066" y="609829"/>
                  <a:ext cx="119563" cy="139783"/>
                </a:xfrm>
                <a:custGeom>
                  <a:avLst/>
                  <a:gdLst>
                    <a:gd name="connsiteX0" fmla="*/ 61441 w 119563"/>
                    <a:gd name="connsiteY0" fmla="*/ 32479 h 139783"/>
                    <a:gd name="connsiteX1" fmla="*/ 39655 w 119563"/>
                    <a:gd name="connsiteY1" fmla="*/ 94522 h 139783"/>
                    <a:gd name="connsiteX2" fmla="*/ 82640 w 119563"/>
                    <a:gd name="connsiteY2" fmla="*/ 94522 h 139783"/>
                    <a:gd name="connsiteX3" fmla="*/ 61441 w 119563"/>
                    <a:gd name="connsiteY3" fmla="*/ 32479 h 139783"/>
                    <a:gd name="connsiteX4" fmla="*/ 98155 w 119563"/>
                    <a:gd name="connsiteY4" fmla="*/ 140463 h 139783"/>
                    <a:gd name="connsiteX5" fmla="*/ 88535 w 119563"/>
                    <a:gd name="connsiteY5" fmla="*/ 112389 h 139783"/>
                    <a:gd name="connsiteX6" fmla="*/ 33367 w 119563"/>
                    <a:gd name="connsiteY6" fmla="*/ 112389 h 139783"/>
                    <a:gd name="connsiteX7" fmla="*/ 23746 w 119563"/>
                    <a:gd name="connsiteY7" fmla="*/ 140463 h 139783"/>
                    <a:gd name="connsiteX8" fmla="*/ 1174 w 119563"/>
                    <a:gd name="connsiteY8" fmla="*/ 140463 h 139783"/>
                    <a:gd name="connsiteX9" fmla="*/ 52415 w 119563"/>
                    <a:gd name="connsiteY9" fmla="*/ 679 h 139783"/>
                    <a:gd name="connsiteX10" fmla="*/ 69496 w 119563"/>
                    <a:gd name="connsiteY10" fmla="*/ 679 h 139783"/>
                    <a:gd name="connsiteX11" fmla="*/ 120737 w 119563"/>
                    <a:gd name="connsiteY11" fmla="*/ 140463 h 139783"/>
                    <a:gd name="connsiteX12" fmla="*/ 98155 w 119563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63" h="139783">
                      <a:moveTo>
                        <a:pt x="61441" y="32479"/>
                      </a:moveTo>
                      <a:lnTo>
                        <a:pt x="39655" y="94522"/>
                      </a:lnTo>
                      <a:lnTo>
                        <a:pt x="82640" y="94522"/>
                      </a:lnTo>
                      <a:lnTo>
                        <a:pt x="61441" y="32479"/>
                      </a:lnTo>
                      <a:close/>
                      <a:moveTo>
                        <a:pt x="98155" y="140463"/>
                      </a:moveTo>
                      <a:lnTo>
                        <a:pt x="88535" y="112389"/>
                      </a:lnTo>
                      <a:lnTo>
                        <a:pt x="33367" y="112389"/>
                      </a:lnTo>
                      <a:lnTo>
                        <a:pt x="23746" y="140463"/>
                      </a:lnTo>
                      <a:lnTo>
                        <a:pt x="1174" y="140463"/>
                      </a:lnTo>
                      <a:lnTo>
                        <a:pt x="52415" y="679"/>
                      </a:lnTo>
                      <a:lnTo>
                        <a:pt x="69496" y="679"/>
                      </a:lnTo>
                      <a:lnTo>
                        <a:pt x="120737" y="140463"/>
                      </a:lnTo>
                      <a:lnTo>
                        <a:pt x="98155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C8AD158-436A-43ED-B2F0-1DA96A2CBECB}"/>
                    </a:ext>
                  </a:extLst>
                </p:cNvPr>
                <p:cNvSpPr/>
                <p:nvPr/>
              </p:nvSpPr>
              <p:spPr>
                <a:xfrm>
                  <a:off x="2284434" y="609827"/>
                  <a:ext cx="105219" cy="139783"/>
                </a:xfrm>
                <a:custGeom>
                  <a:avLst/>
                  <a:gdLst>
                    <a:gd name="connsiteX0" fmla="*/ 87125 w 105219"/>
                    <a:gd name="connsiteY0" fmla="*/ 140452 h 139783"/>
                    <a:gd name="connsiteX1" fmla="*/ 22538 w 105219"/>
                    <a:gd name="connsiteY1" fmla="*/ 42087 h 139783"/>
                    <a:gd name="connsiteX2" fmla="*/ 22538 w 105219"/>
                    <a:gd name="connsiteY2" fmla="*/ 140452 h 139783"/>
                    <a:gd name="connsiteX3" fmla="*/ 1338 w 105219"/>
                    <a:gd name="connsiteY3" fmla="*/ 140452 h 139783"/>
                    <a:gd name="connsiteX4" fmla="*/ 1338 w 105219"/>
                    <a:gd name="connsiteY4" fmla="*/ 668 h 139783"/>
                    <a:gd name="connsiteX5" fmla="*/ 20771 w 105219"/>
                    <a:gd name="connsiteY5" fmla="*/ 668 h 139783"/>
                    <a:gd name="connsiteX6" fmla="*/ 85358 w 105219"/>
                    <a:gd name="connsiteY6" fmla="*/ 98830 h 139783"/>
                    <a:gd name="connsiteX7" fmla="*/ 85358 w 105219"/>
                    <a:gd name="connsiteY7" fmla="*/ 668 h 139783"/>
                    <a:gd name="connsiteX8" fmla="*/ 106558 w 105219"/>
                    <a:gd name="connsiteY8" fmla="*/ 668 h 139783"/>
                    <a:gd name="connsiteX9" fmla="*/ 106558 w 105219"/>
                    <a:gd name="connsiteY9" fmla="*/ 140452 h 139783"/>
                    <a:gd name="connsiteX10" fmla="*/ 87125 w 105219"/>
                    <a:gd name="connsiteY10" fmla="*/ 140452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219" h="139783">
                      <a:moveTo>
                        <a:pt x="87125" y="140452"/>
                      </a:moveTo>
                      <a:lnTo>
                        <a:pt x="22538" y="42087"/>
                      </a:lnTo>
                      <a:lnTo>
                        <a:pt x="22538" y="140452"/>
                      </a:lnTo>
                      <a:lnTo>
                        <a:pt x="1338" y="140452"/>
                      </a:lnTo>
                      <a:lnTo>
                        <a:pt x="1338" y="668"/>
                      </a:lnTo>
                      <a:lnTo>
                        <a:pt x="20771" y="668"/>
                      </a:lnTo>
                      <a:lnTo>
                        <a:pt x="85358" y="98830"/>
                      </a:lnTo>
                      <a:lnTo>
                        <a:pt x="85358" y="668"/>
                      </a:lnTo>
                      <a:lnTo>
                        <a:pt x="106558" y="668"/>
                      </a:lnTo>
                      <a:lnTo>
                        <a:pt x="106558" y="140452"/>
                      </a:lnTo>
                      <a:lnTo>
                        <a:pt x="87125" y="1404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4666A6F-055D-4A9E-AFF1-23B870E500C2}"/>
                    </a:ext>
                  </a:extLst>
                </p:cNvPr>
                <p:cNvSpPr/>
                <p:nvPr/>
              </p:nvSpPr>
              <p:spPr>
                <a:xfrm>
                  <a:off x="2432462" y="609829"/>
                  <a:ext cx="119554" cy="139783"/>
                </a:xfrm>
                <a:custGeom>
                  <a:avLst/>
                  <a:gdLst>
                    <a:gd name="connsiteX0" fmla="*/ 61753 w 119554"/>
                    <a:gd name="connsiteY0" fmla="*/ 32479 h 139783"/>
                    <a:gd name="connsiteX1" fmla="*/ 39967 w 119554"/>
                    <a:gd name="connsiteY1" fmla="*/ 94522 h 139783"/>
                    <a:gd name="connsiteX2" fmla="*/ 82961 w 119554"/>
                    <a:gd name="connsiteY2" fmla="*/ 94522 h 139783"/>
                    <a:gd name="connsiteX3" fmla="*/ 61753 w 119554"/>
                    <a:gd name="connsiteY3" fmla="*/ 32479 h 139783"/>
                    <a:gd name="connsiteX4" fmla="*/ 98477 w 119554"/>
                    <a:gd name="connsiteY4" fmla="*/ 140463 h 139783"/>
                    <a:gd name="connsiteX5" fmla="*/ 88856 w 119554"/>
                    <a:gd name="connsiteY5" fmla="*/ 112389 h 139783"/>
                    <a:gd name="connsiteX6" fmla="*/ 33688 w 119554"/>
                    <a:gd name="connsiteY6" fmla="*/ 112389 h 139783"/>
                    <a:gd name="connsiteX7" fmla="*/ 24068 w 119554"/>
                    <a:gd name="connsiteY7" fmla="*/ 140463 h 139783"/>
                    <a:gd name="connsiteX8" fmla="*/ 1495 w 119554"/>
                    <a:gd name="connsiteY8" fmla="*/ 140463 h 139783"/>
                    <a:gd name="connsiteX9" fmla="*/ 52736 w 119554"/>
                    <a:gd name="connsiteY9" fmla="*/ 679 h 139783"/>
                    <a:gd name="connsiteX10" fmla="*/ 69808 w 119554"/>
                    <a:gd name="connsiteY10" fmla="*/ 679 h 139783"/>
                    <a:gd name="connsiteX11" fmla="*/ 121049 w 119554"/>
                    <a:gd name="connsiteY11" fmla="*/ 140463 h 139783"/>
                    <a:gd name="connsiteX12" fmla="*/ 98477 w 119554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54" h="139783">
                      <a:moveTo>
                        <a:pt x="61753" y="32479"/>
                      </a:moveTo>
                      <a:lnTo>
                        <a:pt x="39967" y="94522"/>
                      </a:lnTo>
                      <a:lnTo>
                        <a:pt x="82961" y="94522"/>
                      </a:lnTo>
                      <a:lnTo>
                        <a:pt x="61753" y="32479"/>
                      </a:lnTo>
                      <a:close/>
                      <a:moveTo>
                        <a:pt x="98477" y="140463"/>
                      </a:moveTo>
                      <a:lnTo>
                        <a:pt x="88856" y="112389"/>
                      </a:lnTo>
                      <a:lnTo>
                        <a:pt x="33688" y="112389"/>
                      </a:lnTo>
                      <a:lnTo>
                        <a:pt x="24068" y="140463"/>
                      </a:lnTo>
                      <a:lnTo>
                        <a:pt x="1495" y="140463"/>
                      </a:lnTo>
                      <a:lnTo>
                        <a:pt x="52736" y="679"/>
                      </a:lnTo>
                      <a:lnTo>
                        <a:pt x="69808" y="679"/>
                      </a:lnTo>
                      <a:lnTo>
                        <a:pt x="121049" y="140463"/>
                      </a:lnTo>
                      <a:lnTo>
                        <a:pt x="98477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80045B6-D5A9-429E-8289-A99284D1BDC7}"/>
                    </a:ext>
                  </a:extLst>
                </p:cNvPr>
                <p:cNvSpPr/>
                <p:nvPr/>
              </p:nvSpPr>
              <p:spPr>
                <a:xfrm>
                  <a:off x="2594812" y="609833"/>
                  <a:ext cx="99343" cy="139783"/>
                </a:xfrm>
                <a:custGeom>
                  <a:avLst/>
                  <a:gdLst>
                    <a:gd name="connsiteX0" fmla="*/ 78820 w 99343"/>
                    <a:gd name="connsiteY0" fmla="*/ 45137 h 139783"/>
                    <a:gd name="connsiteX1" fmla="*/ 72339 w 99343"/>
                    <a:gd name="connsiteY1" fmla="*/ 29136 h 139783"/>
                    <a:gd name="connsiteX2" fmla="*/ 48577 w 99343"/>
                    <a:gd name="connsiteY2" fmla="*/ 19717 h 139783"/>
                    <a:gd name="connsiteX3" fmla="*/ 22864 w 99343"/>
                    <a:gd name="connsiteY3" fmla="*/ 19717 h 139783"/>
                    <a:gd name="connsiteX4" fmla="*/ 22864 w 99343"/>
                    <a:gd name="connsiteY4" fmla="*/ 121413 h 139783"/>
                    <a:gd name="connsiteX5" fmla="*/ 48577 w 99343"/>
                    <a:gd name="connsiteY5" fmla="*/ 121413 h 139783"/>
                    <a:gd name="connsiteX6" fmla="*/ 72339 w 99343"/>
                    <a:gd name="connsiteY6" fmla="*/ 111985 h 139783"/>
                    <a:gd name="connsiteX7" fmla="*/ 78820 w 99343"/>
                    <a:gd name="connsiteY7" fmla="*/ 95015 h 139783"/>
                    <a:gd name="connsiteX8" fmla="*/ 79790 w 99343"/>
                    <a:gd name="connsiteY8" fmla="*/ 69586 h 139783"/>
                    <a:gd name="connsiteX9" fmla="*/ 78820 w 99343"/>
                    <a:gd name="connsiteY9" fmla="*/ 45137 h 139783"/>
                    <a:gd name="connsiteX10" fmla="*/ 100907 w 99343"/>
                    <a:gd name="connsiteY10" fmla="*/ 85101 h 139783"/>
                    <a:gd name="connsiteX11" fmla="*/ 99626 w 99343"/>
                    <a:gd name="connsiteY11" fmla="*/ 100406 h 139783"/>
                    <a:gd name="connsiteX12" fmla="*/ 95498 w 99343"/>
                    <a:gd name="connsiteY12" fmla="*/ 114740 h 139783"/>
                    <a:gd name="connsiteX13" fmla="*/ 86866 w 99343"/>
                    <a:gd name="connsiteY13" fmla="*/ 127299 h 139783"/>
                    <a:gd name="connsiteX14" fmla="*/ 70966 w 99343"/>
                    <a:gd name="connsiteY14" fmla="*/ 137212 h 139783"/>
                    <a:gd name="connsiteX15" fmla="*/ 50746 w 99343"/>
                    <a:gd name="connsiteY15" fmla="*/ 140462 h 139783"/>
                    <a:gd name="connsiteX16" fmla="*/ 1656 w 99343"/>
                    <a:gd name="connsiteY16" fmla="*/ 140462 h 139783"/>
                    <a:gd name="connsiteX17" fmla="*/ 1656 w 99343"/>
                    <a:gd name="connsiteY17" fmla="*/ 678 h 139783"/>
                    <a:gd name="connsiteX18" fmla="*/ 50746 w 99343"/>
                    <a:gd name="connsiteY18" fmla="*/ 678 h 139783"/>
                    <a:gd name="connsiteX19" fmla="*/ 70966 w 99343"/>
                    <a:gd name="connsiteY19" fmla="*/ 3909 h 139783"/>
                    <a:gd name="connsiteX20" fmla="*/ 86866 w 99343"/>
                    <a:gd name="connsiteY20" fmla="*/ 13823 h 139783"/>
                    <a:gd name="connsiteX21" fmla="*/ 95498 w 99343"/>
                    <a:gd name="connsiteY21" fmla="*/ 26088 h 139783"/>
                    <a:gd name="connsiteX22" fmla="*/ 99626 w 99343"/>
                    <a:gd name="connsiteY22" fmla="*/ 39837 h 139783"/>
                    <a:gd name="connsiteX23" fmla="*/ 100907 w 99343"/>
                    <a:gd name="connsiteY23" fmla="*/ 54474 h 139783"/>
                    <a:gd name="connsiteX24" fmla="*/ 100999 w 99343"/>
                    <a:gd name="connsiteY24" fmla="*/ 69586 h 139783"/>
                    <a:gd name="connsiteX25" fmla="*/ 100907 w 99343"/>
                    <a:gd name="connsiteY25" fmla="*/ 85101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9343" h="139783">
                      <a:moveTo>
                        <a:pt x="78820" y="45137"/>
                      </a:moveTo>
                      <a:cubicBezTo>
                        <a:pt x="78161" y="38528"/>
                        <a:pt x="75991" y="33191"/>
                        <a:pt x="72339" y="29136"/>
                      </a:cubicBezTo>
                      <a:cubicBezTo>
                        <a:pt x="66572" y="22857"/>
                        <a:pt x="58664" y="19717"/>
                        <a:pt x="48577" y="19717"/>
                      </a:cubicBezTo>
                      <a:lnTo>
                        <a:pt x="22864" y="19717"/>
                      </a:lnTo>
                      <a:lnTo>
                        <a:pt x="22864" y="121413"/>
                      </a:lnTo>
                      <a:lnTo>
                        <a:pt x="48577" y="121413"/>
                      </a:lnTo>
                      <a:cubicBezTo>
                        <a:pt x="58664" y="121413"/>
                        <a:pt x="66572" y="118274"/>
                        <a:pt x="72339" y="111985"/>
                      </a:cubicBezTo>
                      <a:cubicBezTo>
                        <a:pt x="75991" y="107939"/>
                        <a:pt x="78161" y="102273"/>
                        <a:pt x="78820" y="95015"/>
                      </a:cubicBezTo>
                      <a:cubicBezTo>
                        <a:pt x="79470" y="87738"/>
                        <a:pt x="79790" y="79270"/>
                        <a:pt x="79790" y="69586"/>
                      </a:cubicBezTo>
                      <a:cubicBezTo>
                        <a:pt x="79790" y="59902"/>
                        <a:pt x="79470" y="51755"/>
                        <a:pt x="78820" y="45137"/>
                      </a:cubicBezTo>
                      <a:moveTo>
                        <a:pt x="100907" y="85101"/>
                      </a:moveTo>
                      <a:cubicBezTo>
                        <a:pt x="100834" y="90328"/>
                        <a:pt x="100404" y="95436"/>
                        <a:pt x="99626" y="100406"/>
                      </a:cubicBezTo>
                      <a:cubicBezTo>
                        <a:pt x="98848" y="105386"/>
                        <a:pt x="97466" y="110155"/>
                        <a:pt x="95498" y="114740"/>
                      </a:cubicBezTo>
                      <a:cubicBezTo>
                        <a:pt x="93539" y="119317"/>
                        <a:pt x="90665" y="123510"/>
                        <a:pt x="86866" y="127299"/>
                      </a:cubicBezTo>
                      <a:cubicBezTo>
                        <a:pt x="82417" y="131757"/>
                        <a:pt x="77108" y="135061"/>
                        <a:pt x="70966" y="137212"/>
                      </a:cubicBezTo>
                      <a:cubicBezTo>
                        <a:pt x="64815" y="139382"/>
                        <a:pt x="58069" y="140462"/>
                        <a:pt x="50746" y="140462"/>
                      </a:cubicBezTo>
                      <a:lnTo>
                        <a:pt x="1656" y="140462"/>
                      </a:lnTo>
                      <a:lnTo>
                        <a:pt x="1656" y="678"/>
                      </a:lnTo>
                      <a:lnTo>
                        <a:pt x="50746" y="678"/>
                      </a:lnTo>
                      <a:cubicBezTo>
                        <a:pt x="58069" y="678"/>
                        <a:pt x="64815" y="1749"/>
                        <a:pt x="70966" y="3909"/>
                      </a:cubicBezTo>
                      <a:cubicBezTo>
                        <a:pt x="77108" y="6070"/>
                        <a:pt x="82417" y="9383"/>
                        <a:pt x="86866" y="13823"/>
                      </a:cubicBezTo>
                      <a:cubicBezTo>
                        <a:pt x="90665" y="17630"/>
                        <a:pt x="93539" y="21713"/>
                        <a:pt x="95498" y="26088"/>
                      </a:cubicBezTo>
                      <a:cubicBezTo>
                        <a:pt x="97466" y="30482"/>
                        <a:pt x="98848" y="35059"/>
                        <a:pt x="99626" y="39837"/>
                      </a:cubicBezTo>
                      <a:cubicBezTo>
                        <a:pt x="100404" y="44615"/>
                        <a:pt x="100834" y="49494"/>
                        <a:pt x="100907" y="54474"/>
                      </a:cubicBezTo>
                      <a:cubicBezTo>
                        <a:pt x="100971" y="59444"/>
                        <a:pt x="100999" y="64478"/>
                        <a:pt x="100999" y="69586"/>
                      </a:cubicBezTo>
                      <a:cubicBezTo>
                        <a:pt x="100999" y="74694"/>
                        <a:pt x="100971" y="79856"/>
                        <a:pt x="100907" y="85101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6A766D7-D1D7-40A2-83EB-976DE5E6E7A9}"/>
                    </a:ext>
                  </a:extLst>
                </p:cNvPr>
                <p:cNvSpPr/>
                <p:nvPr/>
              </p:nvSpPr>
              <p:spPr>
                <a:xfrm>
                  <a:off x="2729891" y="609829"/>
                  <a:ext cx="119554" cy="139783"/>
                </a:xfrm>
                <a:custGeom>
                  <a:avLst/>
                  <a:gdLst>
                    <a:gd name="connsiteX0" fmla="*/ 62070 w 119554"/>
                    <a:gd name="connsiteY0" fmla="*/ 32479 h 139783"/>
                    <a:gd name="connsiteX1" fmla="*/ 40284 w 119554"/>
                    <a:gd name="connsiteY1" fmla="*/ 94522 h 139783"/>
                    <a:gd name="connsiteX2" fmla="*/ 83269 w 119554"/>
                    <a:gd name="connsiteY2" fmla="*/ 94522 h 139783"/>
                    <a:gd name="connsiteX3" fmla="*/ 62070 w 119554"/>
                    <a:gd name="connsiteY3" fmla="*/ 32479 h 139783"/>
                    <a:gd name="connsiteX4" fmla="*/ 98785 w 119554"/>
                    <a:gd name="connsiteY4" fmla="*/ 140463 h 139783"/>
                    <a:gd name="connsiteX5" fmla="*/ 89164 w 119554"/>
                    <a:gd name="connsiteY5" fmla="*/ 112389 h 139783"/>
                    <a:gd name="connsiteX6" fmla="*/ 33996 w 119554"/>
                    <a:gd name="connsiteY6" fmla="*/ 112389 h 139783"/>
                    <a:gd name="connsiteX7" fmla="*/ 24376 w 119554"/>
                    <a:gd name="connsiteY7" fmla="*/ 140463 h 139783"/>
                    <a:gd name="connsiteX8" fmla="*/ 1803 w 119554"/>
                    <a:gd name="connsiteY8" fmla="*/ 140463 h 139783"/>
                    <a:gd name="connsiteX9" fmla="*/ 53044 w 119554"/>
                    <a:gd name="connsiteY9" fmla="*/ 679 h 139783"/>
                    <a:gd name="connsiteX10" fmla="*/ 70116 w 119554"/>
                    <a:gd name="connsiteY10" fmla="*/ 679 h 139783"/>
                    <a:gd name="connsiteX11" fmla="*/ 121357 w 119554"/>
                    <a:gd name="connsiteY11" fmla="*/ 140463 h 139783"/>
                    <a:gd name="connsiteX12" fmla="*/ 98785 w 119554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54" h="139783">
                      <a:moveTo>
                        <a:pt x="62070" y="32479"/>
                      </a:moveTo>
                      <a:lnTo>
                        <a:pt x="40284" y="94522"/>
                      </a:lnTo>
                      <a:lnTo>
                        <a:pt x="83269" y="94522"/>
                      </a:lnTo>
                      <a:lnTo>
                        <a:pt x="62070" y="32479"/>
                      </a:lnTo>
                      <a:close/>
                      <a:moveTo>
                        <a:pt x="98785" y="140463"/>
                      </a:moveTo>
                      <a:lnTo>
                        <a:pt x="89164" y="112389"/>
                      </a:lnTo>
                      <a:lnTo>
                        <a:pt x="33996" y="112389"/>
                      </a:lnTo>
                      <a:lnTo>
                        <a:pt x="24376" y="140463"/>
                      </a:lnTo>
                      <a:lnTo>
                        <a:pt x="1803" y="140463"/>
                      </a:lnTo>
                      <a:lnTo>
                        <a:pt x="53044" y="679"/>
                      </a:lnTo>
                      <a:lnTo>
                        <a:pt x="70116" y="679"/>
                      </a:lnTo>
                      <a:lnTo>
                        <a:pt x="121357" y="140463"/>
                      </a:lnTo>
                      <a:lnTo>
                        <a:pt x="98785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B832316E-8407-4432-A3E3-D17F9BA4C5A2}"/>
                    </a:ext>
                  </a:extLst>
                </p:cNvPr>
                <p:cNvSpPr/>
                <p:nvPr/>
              </p:nvSpPr>
              <p:spPr>
                <a:xfrm>
                  <a:off x="1101522" y="148790"/>
                  <a:ext cx="814334" cy="800477"/>
                </a:xfrm>
                <a:custGeom>
                  <a:avLst/>
                  <a:gdLst>
                    <a:gd name="connsiteX0" fmla="*/ 437392 w 814334"/>
                    <a:gd name="connsiteY0" fmla="*/ 455674 h 800477"/>
                    <a:gd name="connsiteX1" fmla="*/ 529294 w 814334"/>
                    <a:gd name="connsiteY1" fmla="*/ 455674 h 800477"/>
                    <a:gd name="connsiteX2" fmla="*/ 529294 w 814334"/>
                    <a:gd name="connsiteY2" fmla="*/ 553910 h 800477"/>
                    <a:gd name="connsiteX3" fmla="*/ 437392 w 814334"/>
                    <a:gd name="connsiteY3" fmla="*/ 553910 h 800477"/>
                    <a:gd name="connsiteX4" fmla="*/ 437392 w 814334"/>
                    <a:gd name="connsiteY4" fmla="*/ 455674 h 800477"/>
                    <a:gd name="connsiteX5" fmla="*/ 619062 w 814334"/>
                    <a:gd name="connsiteY5" fmla="*/ 614159 h 800477"/>
                    <a:gd name="connsiteX6" fmla="*/ 814151 w 814334"/>
                    <a:gd name="connsiteY6" fmla="*/ 451994 h 800477"/>
                    <a:gd name="connsiteX7" fmla="*/ 773647 w 814334"/>
                    <a:gd name="connsiteY7" fmla="*/ 432552 h 800477"/>
                    <a:gd name="connsiteX8" fmla="*/ 767322 w 814334"/>
                    <a:gd name="connsiteY8" fmla="*/ 391224 h 800477"/>
                    <a:gd name="connsiteX9" fmla="*/ 797043 w 814334"/>
                    <a:gd name="connsiteY9" fmla="*/ 280393 h 800477"/>
                    <a:gd name="connsiteX10" fmla="*/ 683741 w 814334"/>
                    <a:gd name="connsiteY10" fmla="*/ 304796 h 800477"/>
                    <a:gd name="connsiteX11" fmla="*/ 663676 w 814334"/>
                    <a:gd name="connsiteY11" fmla="*/ 292467 h 800477"/>
                    <a:gd name="connsiteX12" fmla="*/ 649095 w 814334"/>
                    <a:gd name="connsiteY12" fmla="*/ 240310 h 800477"/>
                    <a:gd name="connsiteX13" fmla="*/ 559518 w 814334"/>
                    <a:gd name="connsiteY13" fmla="*/ 343021 h 800477"/>
                    <a:gd name="connsiteX14" fmla="*/ 528955 w 814334"/>
                    <a:gd name="connsiteY14" fmla="*/ 321392 h 800477"/>
                    <a:gd name="connsiteX15" fmla="*/ 567262 w 814334"/>
                    <a:gd name="connsiteY15" fmla="*/ 113387 h 800477"/>
                    <a:gd name="connsiteX16" fmla="*/ 515939 w 814334"/>
                    <a:gd name="connsiteY16" fmla="*/ 140637 h 800477"/>
                    <a:gd name="connsiteX17" fmla="*/ 479087 w 814334"/>
                    <a:gd name="connsiteY17" fmla="*/ 135465 h 800477"/>
                    <a:gd name="connsiteX18" fmla="*/ 406984 w 814334"/>
                    <a:gd name="connsiteY18" fmla="*/ 102 h 800477"/>
                    <a:gd name="connsiteX19" fmla="*/ 334927 w 814334"/>
                    <a:gd name="connsiteY19" fmla="*/ 135492 h 800477"/>
                    <a:gd name="connsiteX20" fmla="*/ 297956 w 814334"/>
                    <a:gd name="connsiteY20" fmla="*/ 140637 h 800477"/>
                    <a:gd name="connsiteX21" fmla="*/ 246633 w 814334"/>
                    <a:gd name="connsiteY21" fmla="*/ 113387 h 800477"/>
                    <a:gd name="connsiteX22" fmla="*/ 284913 w 814334"/>
                    <a:gd name="connsiteY22" fmla="*/ 321419 h 800477"/>
                    <a:gd name="connsiteX23" fmla="*/ 254468 w 814334"/>
                    <a:gd name="connsiteY23" fmla="*/ 343021 h 800477"/>
                    <a:gd name="connsiteX24" fmla="*/ 164883 w 814334"/>
                    <a:gd name="connsiteY24" fmla="*/ 240310 h 800477"/>
                    <a:gd name="connsiteX25" fmla="*/ 150218 w 814334"/>
                    <a:gd name="connsiteY25" fmla="*/ 292467 h 800477"/>
                    <a:gd name="connsiteX26" fmla="*/ 130154 w 814334"/>
                    <a:gd name="connsiteY26" fmla="*/ 304769 h 800477"/>
                    <a:gd name="connsiteX27" fmla="*/ 16943 w 814334"/>
                    <a:gd name="connsiteY27" fmla="*/ 280393 h 800477"/>
                    <a:gd name="connsiteX28" fmla="*/ 46664 w 814334"/>
                    <a:gd name="connsiteY28" fmla="*/ 391252 h 800477"/>
                    <a:gd name="connsiteX29" fmla="*/ 40257 w 814334"/>
                    <a:gd name="connsiteY29" fmla="*/ 432516 h 800477"/>
                    <a:gd name="connsiteX30" fmla="*/ -183 w 814334"/>
                    <a:gd name="connsiteY30" fmla="*/ 451994 h 800477"/>
                    <a:gd name="connsiteX31" fmla="*/ 194924 w 814334"/>
                    <a:gd name="connsiteY31" fmla="*/ 614186 h 800477"/>
                    <a:gd name="connsiteX32" fmla="*/ 203675 w 814334"/>
                    <a:gd name="connsiteY32" fmla="*/ 641381 h 800477"/>
                    <a:gd name="connsiteX33" fmla="*/ 186668 w 814334"/>
                    <a:gd name="connsiteY33" fmla="*/ 698710 h 800477"/>
                    <a:gd name="connsiteX34" fmla="*/ 286258 w 814334"/>
                    <a:gd name="connsiteY34" fmla="*/ 693932 h 800477"/>
                    <a:gd name="connsiteX35" fmla="*/ 286258 w 814334"/>
                    <a:gd name="connsiteY35" fmla="*/ 622946 h 800477"/>
                    <a:gd name="connsiteX36" fmla="*/ 286249 w 814334"/>
                    <a:gd name="connsiteY36" fmla="*/ 622754 h 800477"/>
                    <a:gd name="connsiteX37" fmla="*/ 286249 w 814334"/>
                    <a:gd name="connsiteY37" fmla="*/ 507602 h 800477"/>
                    <a:gd name="connsiteX38" fmla="*/ 286258 w 814334"/>
                    <a:gd name="connsiteY38" fmla="*/ 507410 h 800477"/>
                    <a:gd name="connsiteX39" fmla="*/ 286258 w 814334"/>
                    <a:gd name="connsiteY39" fmla="*/ 455674 h 800477"/>
                    <a:gd name="connsiteX40" fmla="*/ 373143 w 814334"/>
                    <a:gd name="connsiteY40" fmla="*/ 455674 h 800477"/>
                    <a:gd name="connsiteX41" fmla="*/ 373143 w 814334"/>
                    <a:gd name="connsiteY41" fmla="*/ 771023 h 800477"/>
                    <a:gd name="connsiteX42" fmla="*/ 437392 w 814334"/>
                    <a:gd name="connsiteY42" fmla="*/ 800580 h 800477"/>
                    <a:gd name="connsiteX43" fmla="*/ 437392 w 814334"/>
                    <a:gd name="connsiteY43" fmla="*/ 606818 h 800477"/>
                    <a:gd name="connsiteX44" fmla="*/ 529294 w 814334"/>
                    <a:gd name="connsiteY44" fmla="*/ 606818 h 800477"/>
                    <a:gd name="connsiteX45" fmla="*/ 529294 w 814334"/>
                    <a:gd name="connsiteY45" fmla="*/ 693969 h 800477"/>
                    <a:gd name="connsiteX46" fmla="*/ 627236 w 814334"/>
                    <a:gd name="connsiteY46" fmla="*/ 698710 h 800477"/>
                    <a:gd name="connsiteX47" fmla="*/ 610101 w 814334"/>
                    <a:gd name="connsiteY47" fmla="*/ 641381 h 800477"/>
                    <a:gd name="connsiteX48" fmla="*/ 619062 w 814334"/>
                    <a:gd name="connsiteY48" fmla="*/ 614159 h 80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4334" h="800477">
                      <a:moveTo>
                        <a:pt x="437392" y="455674"/>
                      </a:moveTo>
                      <a:lnTo>
                        <a:pt x="529294" y="455674"/>
                      </a:lnTo>
                      <a:lnTo>
                        <a:pt x="529294" y="553910"/>
                      </a:lnTo>
                      <a:lnTo>
                        <a:pt x="437392" y="553910"/>
                      </a:lnTo>
                      <a:lnTo>
                        <a:pt x="437392" y="455674"/>
                      </a:lnTo>
                      <a:close/>
                      <a:moveTo>
                        <a:pt x="619062" y="614159"/>
                      </a:moveTo>
                      <a:lnTo>
                        <a:pt x="814151" y="451994"/>
                      </a:lnTo>
                      <a:lnTo>
                        <a:pt x="773647" y="432552"/>
                      </a:lnTo>
                      <a:cubicBezTo>
                        <a:pt x="755917" y="426017"/>
                        <a:pt x="760905" y="415810"/>
                        <a:pt x="767322" y="391224"/>
                      </a:cubicBezTo>
                      <a:lnTo>
                        <a:pt x="797043" y="280393"/>
                      </a:lnTo>
                      <a:lnTo>
                        <a:pt x="683741" y="304796"/>
                      </a:lnTo>
                      <a:cubicBezTo>
                        <a:pt x="672629" y="306490"/>
                        <a:pt x="665406" y="299286"/>
                        <a:pt x="663676" y="292467"/>
                      </a:cubicBezTo>
                      <a:lnTo>
                        <a:pt x="649095" y="240310"/>
                      </a:lnTo>
                      <a:lnTo>
                        <a:pt x="559518" y="343021"/>
                      </a:lnTo>
                      <a:cubicBezTo>
                        <a:pt x="546795" y="359461"/>
                        <a:pt x="521009" y="359461"/>
                        <a:pt x="528955" y="321392"/>
                      </a:cubicBezTo>
                      <a:lnTo>
                        <a:pt x="567262" y="113387"/>
                      </a:lnTo>
                      <a:lnTo>
                        <a:pt x="515939" y="140637"/>
                      </a:lnTo>
                      <a:cubicBezTo>
                        <a:pt x="501568" y="148829"/>
                        <a:pt x="487105" y="150156"/>
                        <a:pt x="479087" y="135465"/>
                      </a:cubicBezTo>
                      <a:lnTo>
                        <a:pt x="406984" y="102"/>
                      </a:lnTo>
                      <a:lnTo>
                        <a:pt x="334927" y="135492"/>
                      </a:lnTo>
                      <a:cubicBezTo>
                        <a:pt x="326753" y="150184"/>
                        <a:pt x="312419" y="148829"/>
                        <a:pt x="297956" y="140637"/>
                      </a:cubicBezTo>
                      <a:lnTo>
                        <a:pt x="246633" y="113387"/>
                      </a:lnTo>
                      <a:lnTo>
                        <a:pt x="284913" y="321419"/>
                      </a:lnTo>
                      <a:cubicBezTo>
                        <a:pt x="292958" y="359461"/>
                        <a:pt x="267192" y="359461"/>
                        <a:pt x="254468" y="343021"/>
                      </a:cubicBezTo>
                      <a:lnTo>
                        <a:pt x="164883" y="240310"/>
                      </a:lnTo>
                      <a:lnTo>
                        <a:pt x="150218" y="292467"/>
                      </a:lnTo>
                      <a:cubicBezTo>
                        <a:pt x="148608" y="299286"/>
                        <a:pt x="141275" y="306490"/>
                        <a:pt x="130154" y="304769"/>
                      </a:cubicBezTo>
                      <a:lnTo>
                        <a:pt x="16943" y="280393"/>
                      </a:lnTo>
                      <a:lnTo>
                        <a:pt x="46664" y="391252"/>
                      </a:lnTo>
                      <a:cubicBezTo>
                        <a:pt x="52990" y="415847"/>
                        <a:pt x="57978" y="426017"/>
                        <a:pt x="40257" y="432516"/>
                      </a:cubicBezTo>
                      <a:lnTo>
                        <a:pt x="-183" y="451994"/>
                      </a:lnTo>
                      <a:lnTo>
                        <a:pt x="194924" y="614186"/>
                      </a:lnTo>
                      <a:cubicBezTo>
                        <a:pt x="202540" y="620310"/>
                        <a:pt x="206412" y="631285"/>
                        <a:pt x="203675" y="641381"/>
                      </a:cubicBezTo>
                      <a:lnTo>
                        <a:pt x="186668" y="698710"/>
                      </a:lnTo>
                      <a:cubicBezTo>
                        <a:pt x="205094" y="696513"/>
                        <a:pt x="241644" y="694921"/>
                        <a:pt x="286258" y="693932"/>
                      </a:cubicBezTo>
                      <a:lnTo>
                        <a:pt x="286258" y="622946"/>
                      </a:lnTo>
                      <a:cubicBezTo>
                        <a:pt x="286258" y="622882"/>
                        <a:pt x="286249" y="622818"/>
                        <a:pt x="286249" y="622754"/>
                      </a:cubicBezTo>
                      <a:lnTo>
                        <a:pt x="286249" y="507602"/>
                      </a:lnTo>
                      <a:cubicBezTo>
                        <a:pt x="286249" y="507538"/>
                        <a:pt x="286258" y="507474"/>
                        <a:pt x="286258" y="507410"/>
                      </a:cubicBezTo>
                      <a:lnTo>
                        <a:pt x="286258" y="455674"/>
                      </a:lnTo>
                      <a:lnTo>
                        <a:pt x="373143" y="455674"/>
                      </a:lnTo>
                      <a:lnTo>
                        <a:pt x="373143" y="771023"/>
                      </a:lnTo>
                      <a:lnTo>
                        <a:pt x="437392" y="800580"/>
                      </a:lnTo>
                      <a:lnTo>
                        <a:pt x="437392" y="606818"/>
                      </a:lnTo>
                      <a:lnTo>
                        <a:pt x="529294" y="606818"/>
                      </a:lnTo>
                      <a:lnTo>
                        <a:pt x="529294" y="693969"/>
                      </a:lnTo>
                      <a:cubicBezTo>
                        <a:pt x="573157" y="694966"/>
                        <a:pt x="609030" y="696541"/>
                        <a:pt x="627236" y="698710"/>
                      </a:cubicBezTo>
                      <a:lnTo>
                        <a:pt x="610101" y="641381"/>
                      </a:lnTo>
                      <a:cubicBezTo>
                        <a:pt x="607373" y="631313"/>
                        <a:pt x="611327" y="620292"/>
                        <a:pt x="619062" y="614159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5A16E7-F97B-463B-9C40-92B8003627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378" t="3971" r="82766"/>
            <a:stretch/>
          </p:blipFill>
          <p:spPr>
            <a:xfrm>
              <a:off x="1022412" y="-13465"/>
              <a:ext cx="1080708" cy="192938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EC16E2-9597-4A8F-9411-8558DDB7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4" y="1915919"/>
            <a:ext cx="12203044" cy="18255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5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74605C-7B39-4F91-8037-B297C73B0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-370" y="6355080"/>
            <a:ext cx="12192369" cy="506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C16E2-9597-4A8F-9411-8558DDB7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7D2DB-01FA-443C-AD36-5A3AA718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9545-FA05-4D8E-8B66-D16AED11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124D2-581B-4ED6-9F9D-68D6712C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9320-C029-4466-9C3E-513782C4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BDC25-3CA0-4D4B-BB3B-7520FB5D3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-370" y="-6466"/>
            <a:ext cx="12199990" cy="13473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153007-20AB-4AEA-A025-AD2723018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658347-ADEF-4C7E-BB09-09E9E8967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449E7-8D0A-4E3F-90A9-73D84354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9CA11-6A1C-48F5-A813-F854317F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AA33C-A72B-42C5-9B94-618E9649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E7A1508-ED10-4BF5-AFE1-6E0AAA3A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1"/>
            <a:ext cx="10515600" cy="381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A074DB-3977-4E9B-A4D8-207DB9CE3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-370" y="-6466"/>
            <a:ext cx="12199990" cy="134732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FEFCD06-9334-4431-AA59-2D47BBC7F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A17F1FE-DA41-4A55-94D8-65524AF5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0412"/>
            <a:ext cx="12192000" cy="8203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940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51C6-D303-40C5-AC2E-650A1663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7852"/>
            <a:ext cx="3932237" cy="10895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1D1ED-1068-41C6-ABDA-F5F46EE1A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CA3D0-A255-45DD-953F-7D85C6556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D5E64-8FD2-4D7A-A3CA-C3582F1B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0E180-CABF-4A9B-BEF5-33FDABB1C42C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2024-11-13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AA53A-79D6-43B6-92BA-F63BFF72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30FD5-0196-4E99-95E1-E7D5523D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8E71-0CA9-4F41-8EEB-A6318B0193C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FE38B-B4C1-404F-93FC-0AE998FB5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71"/>
          <a:stretch/>
        </p:blipFill>
        <p:spPr>
          <a:xfrm>
            <a:off x="0" y="0"/>
            <a:ext cx="12192000" cy="8703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49D6A-4B03-4CDA-962C-4C4B999DD2B9}"/>
              </a:ext>
            </a:extLst>
          </p:cNvPr>
          <p:cNvGrpSpPr/>
          <p:nvPr userDrawn="1"/>
        </p:nvGrpSpPr>
        <p:grpSpPr>
          <a:xfrm>
            <a:off x="70942" y="-99060"/>
            <a:ext cx="1948358" cy="1043190"/>
            <a:chOff x="1389202" y="2682883"/>
            <a:chExt cx="1948358" cy="1043190"/>
          </a:xfrm>
        </p:grpSpPr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0972D9A8-3B78-4B65-92C1-9573F0119E33}"/>
                </a:ext>
              </a:extLst>
            </p:cNvPr>
            <p:cNvGrpSpPr/>
            <p:nvPr/>
          </p:nvGrpSpPr>
          <p:grpSpPr>
            <a:xfrm>
              <a:off x="1389202" y="2682883"/>
              <a:ext cx="1854555" cy="1043190"/>
              <a:chOff x="1048206" y="27432"/>
              <a:chExt cx="1854555" cy="104319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EFDEC2-7792-4916-A0FF-D8870B94B967}"/>
                  </a:ext>
                </a:extLst>
              </p:cNvPr>
              <p:cNvSpPr/>
              <p:nvPr/>
            </p:nvSpPr>
            <p:spPr>
              <a:xfrm>
                <a:off x="1048206" y="27432"/>
                <a:ext cx="1854555" cy="1043190"/>
              </a:xfrm>
              <a:custGeom>
                <a:avLst/>
                <a:gdLst>
                  <a:gd name="connsiteX0" fmla="*/ 360 w 1854555"/>
                  <a:gd name="connsiteY0" fmla="*/ 225 h 1043190"/>
                  <a:gd name="connsiteX1" fmla="*/ 1854915 w 1854555"/>
                  <a:gd name="connsiteY1" fmla="*/ 225 h 1043190"/>
                  <a:gd name="connsiteX2" fmla="*/ 1854915 w 1854555"/>
                  <a:gd name="connsiteY2" fmla="*/ 1043416 h 1043190"/>
                  <a:gd name="connsiteX3" fmla="*/ 360 w 1854555"/>
                  <a:gd name="connsiteY3" fmla="*/ 1043416 h 104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4555" h="1043190">
                    <a:moveTo>
                      <a:pt x="360" y="225"/>
                    </a:moveTo>
                    <a:lnTo>
                      <a:pt x="1854915" y="225"/>
                    </a:lnTo>
                    <a:lnTo>
                      <a:pt x="1854915" y="1043416"/>
                    </a:lnTo>
                    <a:lnTo>
                      <a:pt x="360" y="1043416"/>
                    </a:lnTo>
                    <a:close/>
                  </a:path>
                </a:pathLst>
              </a:custGeom>
              <a:noFill/>
              <a:ln w="159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16" name="Graphic 8">
                <a:extLst>
                  <a:ext uri="{FF2B5EF4-FFF2-40B4-BE49-F238E27FC236}">
                    <a16:creationId xmlns:a16="http://schemas.microsoft.com/office/drawing/2014/main" id="{AF2D0B01-FBFE-467C-96B6-8F8781DED6E6}"/>
                  </a:ext>
                </a:extLst>
              </p:cNvPr>
              <p:cNvGrpSpPr/>
              <p:nvPr/>
            </p:nvGrpSpPr>
            <p:grpSpPr>
              <a:xfrm>
                <a:off x="1101522" y="148790"/>
                <a:ext cx="1747930" cy="800477"/>
                <a:chOff x="1101522" y="148790"/>
                <a:chExt cx="1747930" cy="800477"/>
              </a:xfrm>
              <a:solidFill>
                <a:srgbClr val="FFFFFF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B378B49-F31A-4137-A92F-4B2F6C9B369A}"/>
                    </a:ext>
                  </a:extLst>
                </p:cNvPr>
                <p:cNvSpPr/>
                <p:nvPr/>
              </p:nvSpPr>
              <p:spPr>
                <a:xfrm>
                  <a:off x="1992310" y="489495"/>
                  <a:ext cx="47525" cy="74372"/>
                </a:xfrm>
                <a:custGeom>
                  <a:avLst/>
                  <a:gdLst>
                    <a:gd name="connsiteX0" fmla="*/ 12278 w 47525"/>
                    <a:gd name="connsiteY0" fmla="*/ 10653 h 74372"/>
                    <a:gd name="connsiteX1" fmla="*/ 12278 w 47525"/>
                    <a:gd name="connsiteY1" fmla="*/ 33317 h 74372"/>
                    <a:gd name="connsiteX2" fmla="*/ 43198 w 47525"/>
                    <a:gd name="connsiteY2" fmla="*/ 33317 h 74372"/>
                    <a:gd name="connsiteX3" fmla="*/ 43198 w 47525"/>
                    <a:gd name="connsiteY3" fmla="*/ 43450 h 74372"/>
                    <a:gd name="connsiteX4" fmla="*/ 12278 w 47525"/>
                    <a:gd name="connsiteY4" fmla="*/ 43450 h 74372"/>
                    <a:gd name="connsiteX5" fmla="*/ 12278 w 47525"/>
                    <a:gd name="connsiteY5" fmla="*/ 74892 h 74372"/>
                    <a:gd name="connsiteX6" fmla="*/ 1001 w 47525"/>
                    <a:gd name="connsiteY6" fmla="*/ 74892 h 74372"/>
                    <a:gd name="connsiteX7" fmla="*/ 1001 w 47525"/>
                    <a:gd name="connsiteY7" fmla="*/ 520 h 74372"/>
                    <a:gd name="connsiteX8" fmla="*/ 48526 w 47525"/>
                    <a:gd name="connsiteY8" fmla="*/ 520 h 74372"/>
                    <a:gd name="connsiteX9" fmla="*/ 48526 w 47525"/>
                    <a:gd name="connsiteY9" fmla="*/ 10653 h 74372"/>
                    <a:gd name="connsiteX10" fmla="*/ 12278 w 47525"/>
                    <a:gd name="connsiteY10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525" h="74372">
                      <a:moveTo>
                        <a:pt x="12278" y="10653"/>
                      </a:moveTo>
                      <a:lnTo>
                        <a:pt x="12278" y="33317"/>
                      </a:lnTo>
                      <a:lnTo>
                        <a:pt x="43198" y="33317"/>
                      </a:lnTo>
                      <a:lnTo>
                        <a:pt x="43198" y="43450"/>
                      </a:lnTo>
                      <a:lnTo>
                        <a:pt x="12278" y="43450"/>
                      </a:lnTo>
                      <a:lnTo>
                        <a:pt x="12278" y="74892"/>
                      </a:lnTo>
                      <a:lnTo>
                        <a:pt x="1001" y="74892"/>
                      </a:lnTo>
                      <a:lnTo>
                        <a:pt x="1001" y="520"/>
                      </a:lnTo>
                      <a:lnTo>
                        <a:pt x="48526" y="520"/>
                      </a:lnTo>
                      <a:lnTo>
                        <a:pt x="48526" y="10653"/>
                      </a:lnTo>
                      <a:lnTo>
                        <a:pt x="12278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2FAC1D7-6C2F-41A6-BBAB-CFE57C00FCDA}"/>
                    </a:ext>
                  </a:extLst>
                </p:cNvPr>
                <p:cNvSpPr/>
                <p:nvPr/>
              </p:nvSpPr>
              <p:spPr>
                <a:xfrm>
                  <a:off x="2065634" y="489495"/>
                  <a:ext cx="47525" cy="74372"/>
                </a:xfrm>
                <a:custGeom>
                  <a:avLst/>
                  <a:gdLst>
                    <a:gd name="connsiteX0" fmla="*/ 1075 w 47525"/>
                    <a:gd name="connsiteY0" fmla="*/ 74885 h 74372"/>
                    <a:gd name="connsiteX1" fmla="*/ 1075 w 47525"/>
                    <a:gd name="connsiteY1" fmla="*/ 513 h 74372"/>
                    <a:gd name="connsiteX2" fmla="*/ 48600 w 47525"/>
                    <a:gd name="connsiteY2" fmla="*/ 513 h 74372"/>
                    <a:gd name="connsiteX3" fmla="*/ 48600 w 47525"/>
                    <a:gd name="connsiteY3" fmla="*/ 10646 h 74372"/>
                    <a:gd name="connsiteX4" fmla="*/ 12352 w 47525"/>
                    <a:gd name="connsiteY4" fmla="*/ 10646 h 74372"/>
                    <a:gd name="connsiteX5" fmla="*/ 12352 w 47525"/>
                    <a:gd name="connsiteY5" fmla="*/ 32367 h 74372"/>
                    <a:gd name="connsiteX6" fmla="*/ 43273 w 47525"/>
                    <a:gd name="connsiteY6" fmla="*/ 32367 h 74372"/>
                    <a:gd name="connsiteX7" fmla="*/ 43273 w 47525"/>
                    <a:gd name="connsiteY7" fmla="*/ 42399 h 74372"/>
                    <a:gd name="connsiteX8" fmla="*/ 12352 w 47525"/>
                    <a:gd name="connsiteY8" fmla="*/ 42399 h 74372"/>
                    <a:gd name="connsiteX9" fmla="*/ 12352 w 47525"/>
                    <a:gd name="connsiteY9" fmla="*/ 64752 h 74372"/>
                    <a:gd name="connsiteX10" fmla="*/ 48600 w 47525"/>
                    <a:gd name="connsiteY10" fmla="*/ 64752 h 74372"/>
                    <a:gd name="connsiteX11" fmla="*/ 48600 w 47525"/>
                    <a:gd name="connsiteY11" fmla="*/ 74885 h 74372"/>
                    <a:gd name="connsiteX12" fmla="*/ 1075 w 47525"/>
                    <a:gd name="connsiteY12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525" h="74372">
                      <a:moveTo>
                        <a:pt x="1075" y="74885"/>
                      </a:moveTo>
                      <a:lnTo>
                        <a:pt x="1075" y="513"/>
                      </a:lnTo>
                      <a:lnTo>
                        <a:pt x="48600" y="513"/>
                      </a:lnTo>
                      <a:lnTo>
                        <a:pt x="48600" y="10646"/>
                      </a:lnTo>
                      <a:lnTo>
                        <a:pt x="12352" y="10646"/>
                      </a:lnTo>
                      <a:lnTo>
                        <a:pt x="12352" y="32367"/>
                      </a:lnTo>
                      <a:lnTo>
                        <a:pt x="43273" y="32367"/>
                      </a:lnTo>
                      <a:lnTo>
                        <a:pt x="43273" y="42399"/>
                      </a:lnTo>
                      <a:lnTo>
                        <a:pt x="12352" y="42399"/>
                      </a:lnTo>
                      <a:lnTo>
                        <a:pt x="12352" y="64752"/>
                      </a:lnTo>
                      <a:lnTo>
                        <a:pt x="48600" y="64752"/>
                      </a:lnTo>
                      <a:lnTo>
                        <a:pt x="48600" y="74885"/>
                      </a:lnTo>
                      <a:lnTo>
                        <a:pt x="1075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D75E7D1-CA57-4A1E-BAF1-31E6EEB5E3F4}"/>
                    </a:ext>
                  </a:extLst>
                </p:cNvPr>
                <p:cNvSpPr/>
                <p:nvPr/>
              </p:nvSpPr>
              <p:spPr>
                <a:xfrm>
                  <a:off x="2140849" y="489495"/>
                  <a:ext cx="55982" cy="74372"/>
                </a:xfrm>
                <a:custGeom>
                  <a:avLst/>
                  <a:gdLst>
                    <a:gd name="connsiteX0" fmla="*/ 46802 w 55982"/>
                    <a:gd name="connsiteY0" fmla="*/ 74885 h 74372"/>
                    <a:gd name="connsiteX1" fmla="*/ 12430 w 55982"/>
                    <a:gd name="connsiteY1" fmla="*/ 22555 h 74372"/>
                    <a:gd name="connsiteX2" fmla="*/ 12430 w 55982"/>
                    <a:gd name="connsiteY2" fmla="*/ 74885 h 74372"/>
                    <a:gd name="connsiteX3" fmla="*/ 1162 w 55982"/>
                    <a:gd name="connsiteY3" fmla="*/ 74885 h 74372"/>
                    <a:gd name="connsiteX4" fmla="*/ 1162 w 55982"/>
                    <a:gd name="connsiteY4" fmla="*/ 513 h 74372"/>
                    <a:gd name="connsiteX5" fmla="*/ 11496 w 55982"/>
                    <a:gd name="connsiteY5" fmla="*/ 513 h 74372"/>
                    <a:gd name="connsiteX6" fmla="*/ 45859 w 55982"/>
                    <a:gd name="connsiteY6" fmla="*/ 52743 h 74372"/>
                    <a:gd name="connsiteX7" fmla="*/ 45859 w 55982"/>
                    <a:gd name="connsiteY7" fmla="*/ 513 h 74372"/>
                    <a:gd name="connsiteX8" fmla="*/ 57145 w 55982"/>
                    <a:gd name="connsiteY8" fmla="*/ 513 h 74372"/>
                    <a:gd name="connsiteX9" fmla="*/ 57145 w 55982"/>
                    <a:gd name="connsiteY9" fmla="*/ 74885 h 74372"/>
                    <a:gd name="connsiteX10" fmla="*/ 46802 w 55982"/>
                    <a:gd name="connsiteY10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82" h="74372">
                      <a:moveTo>
                        <a:pt x="46802" y="74885"/>
                      </a:moveTo>
                      <a:lnTo>
                        <a:pt x="12430" y="22555"/>
                      </a:lnTo>
                      <a:lnTo>
                        <a:pt x="12430" y="74885"/>
                      </a:lnTo>
                      <a:lnTo>
                        <a:pt x="1162" y="74885"/>
                      </a:lnTo>
                      <a:lnTo>
                        <a:pt x="1162" y="513"/>
                      </a:lnTo>
                      <a:lnTo>
                        <a:pt x="11496" y="513"/>
                      </a:lnTo>
                      <a:lnTo>
                        <a:pt x="45859" y="52743"/>
                      </a:lnTo>
                      <a:lnTo>
                        <a:pt x="45859" y="513"/>
                      </a:lnTo>
                      <a:lnTo>
                        <a:pt x="57145" y="513"/>
                      </a:lnTo>
                      <a:lnTo>
                        <a:pt x="57145" y="74885"/>
                      </a:lnTo>
                      <a:lnTo>
                        <a:pt x="46802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4A7AD2A-B866-4545-9C46-F2BB4EE4FB4C}"/>
                    </a:ext>
                  </a:extLst>
                </p:cNvPr>
                <p:cNvSpPr/>
                <p:nvPr/>
              </p:nvSpPr>
              <p:spPr>
                <a:xfrm>
                  <a:off x="2228475" y="489495"/>
                  <a:ext cx="47525" cy="74372"/>
                </a:xfrm>
                <a:custGeom>
                  <a:avLst/>
                  <a:gdLst>
                    <a:gd name="connsiteX0" fmla="*/ 1244 w 47525"/>
                    <a:gd name="connsiteY0" fmla="*/ 74885 h 74372"/>
                    <a:gd name="connsiteX1" fmla="*/ 1244 w 47525"/>
                    <a:gd name="connsiteY1" fmla="*/ 513 h 74372"/>
                    <a:gd name="connsiteX2" fmla="*/ 48769 w 47525"/>
                    <a:gd name="connsiteY2" fmla="*/ 513 h 74372"/>
                    <a:gd name="connsiteX3" fmla="*/ 48769 w 47525"/>
                    <a:gd name="connsiteY3" fmla="*/ 10646 h 74372"/>
                    <a:gd name="connsiteX4" fmla="*/ 12521 w 47525"/>
                    <a:gd name="connsiteY4" fmla="*/ 10646 h 74372"/>
                    <a:gd name="connsiteX5" fmla="*/ 12521 w 47525"/>
                    <a:gd name="connsiteY5" fmla="*/ 32367 h 74372"/>
                    <a:gd name="connsiteX6" fmla="*/ 43433 w 47525"/>
                    <a:gd name="connsiteY6" fmla="*/ 32367 h 74372"/>
                    <a:gd name="connsiteX7" fmla="*/ 43433 w 47525"/>
                    <a:gd name="connsiteY7" fmla="*/ 42399 h 74372"/>
                    <a:gd name="connsiteX8" fmla="*/ 12521 w 47525"/>
                    <a:gd name="connsiteY8" fmla="*/ 42399 h 74372"/>
                    <a:gd name="connsiteX9" fmla="*/ 12521 w 47525"/>
                    <a:gd name="connsiteY9" fmla="*/ 64752 h 74372"/>
                    <a:gd name="connsiteX10" fmla="*/ 48769 w 47525"/>
                    <a:gd name="connsiteY10" fmla="*/ 64752 h 74372"/>
                    <a:gd name="connsiteX11" fmla="*/ 48769 w 47525"/>
                    <a:gd name="connsiteY11" fmla="*/ 74885 h 74372"/>
                    <a:gd name="connsiteX12" fmla="*/ 1244 w 47525"/>
                    <a:gd name="connsiteY12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525" h="74372">
                      <a:moveTo>
                        <a:pt x="1244" y="74885"/>
                      </a:moveTo>
                      <a:lnTo>
                        <a:pt x="1244" y="513"/>
                      </a:lnTo>
                      <a:lnTo>
                        <a:pt x="48769" y="513"/>
                      </a:lnTo>
                      <a:lnTo>
                        <a:pt x="48769" y="10646"/>
                      </a:lnTo>
                      <a:lnTo>
                        <a:pt x="12521" y="10646"/>
                      </a:lnTo>
                      <a:lnTo>
                        <a:pt x="12521" y="32367"/>
                      </a:lnTo>
                      <a:lnTo>
                        <a:pt x="43433" y="32367"/>
                      </a:lnTo>
                      <a:lnTo>
                        <a:pt x="43433" y="42399"/>
                      </a:lnTo>
                      <a:lnTo>
                        <a:pt x="12521" y="42399"/>
                      </a:lnTo>
                      <a:lnTo>
                        <a:pt x="12521" y="64752"/>
                      </a:lnTo>
                      <a:lnTo>
                        <a:pt x="48769" y="64752"/>
                      </a:lnTo>
                      <a:lnTo>
                        <a:pt x="48769" y="74885"/>
                      </a:lnTo>
                      <a:lnTo>
                        <a:pt x="1244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5F4119E-76A2-49B5-83E1-F40FFA1B6611}"/>
                    </a:ext>
                  </a:extLst>
                </p:cNvPr>
                <p:cNvSpPr/>
                <p:nvPr/>
              </p:nvSpPr>
              <p:spPr>
                <a:xfrm>
                  <a:off x="2297101" y="488868"/>
                  <a:ext cx="53062" cy="75617"/>
                </a:xfrm>
                <a:custGeom>
                  <a:avLst/>
                  <a:gdLst>
                    <a:gd name="connsiteX0" fmla="*/ 52400 w 53062"/>
                    <a:gd name="connsiteY0" fmla="*/ 63500 h 75617"/>
                    <a:gd name="connsiteX1" fmla="*/ 46871 w 53062"/>
                    <a:gd name="connsiteY1" fmla="*/ 70392 h 75617"/>
                    <a:gd name="connsiteX2" fmla="*/ 38404 w 53062"/>
                    <a:gd name="connsiteY2" fmla="*/ 74676 h 75617"/>
                    <a:gd name="connsiteX3" fmla="*/ 27649 w 53062"/>
                    <a:gd name="connsiteY3" fmla="*/ 76132 h 75617"/>
                    <a:gd name="connsiteX4" fmla="*/ 12921 w 53062"/>
                    <a:gd name="connsiteY4" fmla="*/ 73944 h 75617"/>
                    <a:gd name="connsiteX5" fmla="*/ 1323 w 53062"/>
                    <a:gd name="connsiteY5" fmla="*/ 66319 h 75617"/>
                    <a:gd name="connsiteX6" fmla="*/ 8847 w 53062"/>
                    <a:gd name="connsiteY6" fmla="*/ 58905 h 75617"/>
                    <a:gd name="connsiteX7" fmla="*/ 17516 w 53062"/>
                    <a:gd name="connsiteY7" fmla="*/ 64488 h 75617"/>
                    <a:gd name="connsiteX8" fmla="*/ 27850 w 53062"/>
                    <a:gd name="connsiteY8" fmla="*/ 66008 h 75617"/>
                    <a:gd name="connsiteX9" fmla="*/ 39191 w 53062"/>
                    <a:gd name="connsiteY9" fmla="*/ 63033 h 75617"/>
                    <a:gd name="connsiteX10" fmla="*/ 43210 w 53062"/>
                    <a:gd name="connsiteY10" fmla="*/ 54621 h 75617"/>
                    <a:gd name="connsiteX11" fmla="*/ 40290 w 53062"/>
                    <a:gd name="connsiteY11" fmla="*/ 46895 h 75617"/>
                    <a:gd name="connsiteX12" fmla="*/ 37150 w 53062"/>
                    <a:gd name="connsiteY12" fmla="*/ 44909 h 75617"/>
                    <a:gd name="connsiteX13" fmla="*/ 32134 w 53062"/>
                    <a:gd name="connsiteY13" fmla="*/ 43755 h 75617"/>
                    <a:gd name="connsiteX14" fmla="*/ 23365 w 53062"/>
                    <a:gd name="connsiteY14" fmla="*/ 42511 h 75617"/>
                    <a:gd name="connsiteX15" fmla="*/ 9259 w 53062"/>
                    <a:gd name="connsiteY15" fmla="*/ 36552 h 75617"/>
                    <a:gd name="connsiteX16" fmla="*/ 3822 w 53062"/>
                    <a:gd name="connsiteY16" fmla="*/ 22345 h 75617"/>
                    <a:gd name="connsiteX17" fmla="*/ 5561 w 53062"/>
                    <a:gd name="connsiteY17" fmla="*/ 13521 h 75617"/>
                    <a:gd name="connsiteX18" fmla="*/ 10467 w 53062"/>
                    <a:gd name="connsiteY18" fmla="*/ 6574 h 75617"/>
                    <a:gd name="connsiteX19" fmla="*/ 18248 w 53062"/>
                    <a:gd name="connsiteY19" fmla="*/ 2079 h 75617"/>
                    <a:gd name="connsiteX20" fmla="*/ 28692 w 53062"/>
                    <a:gd name="connsiteY20" fmla="*/ 514 h 75617"/>
                    <a:gd name="connsiteX21" fmla="*/ 41535 w 53062"/>
                    <a:gd name="connsiteY21" fmla="*/ 2491 h 75617"/>
                    <a:gd name="connsiteX22" fmla="*/ 51777 w 53062"/>
                    <a:gd name="connsiteY22" fmla="*/ 8972 h 75617"/>
                    <a:gd name="connsiteX23" fmla="*/ 44574 w 53062"/>
                    <a:gd name="connsiteY23" fmla="*/ 16075 h 75617"/>
                    <a:gd name="connsiteX24" fmla="*/ 37095 w 53062"/>
                    <a:gd name="connsiteY24" fmla="*/ 11535 h 75617"/>
                    <a:gd name="connsiteX25" fmla="*/ 28372 w 53062"/>
                    <a:gd name="connsiteY25" fmla="*/ 10336 h 75617"/>
                    <a:gd name="connsiteX26" fmla="*/ 18294 w 53062"/>
                    <a:gd name="connsiteY26" fmla="*/ 13622 h 75617"/>
                    <a:gd name="connsiteX27" fmla="*/ 14806 w 53062"/>
                    <a:gd name="connsiteY27" fmla="*/ 21924 h 75617"/>
                    <a:gd name="connsiteX28" fmla="*/ 15474 w 53062"/>
                    <a:gd name="connsiteY28" fmla="*/ 25741 h 75617"/>
                    <a:gd name="connsiteX29" fmla="*/ 17616 w 53062"/>
                    <a:gd name="connsiteY29" fmla="*/ 28817 h 75617"/>
                    <a:gd name="connsiteX30" fmla="*/ 25974 w 53062"/>
                    <a:gd name="connsiteY30" fmla="*/ 32268 h 75617"/>
                    <a:gd name="connsiteX31" fmla="*/ 34431 w 53062"/>
                    <a:gd name="connsiteY31" fmla="*/ 33522 h 75617"/>
                    <a:gd name="connsiteX32" fmla="*/ 42789 w 53062"/>
                    <a:gd name="connsiteY32" fmla="*/ 35655 h 75617"/>
                    <a:gd name="connsiteX33" fmla="*/ 48326 w 53062"/>
                    <a:gd name="connsiteY33" fmla="*/ 39060 h 75617"/>
                    <a:gd name="connsiteX34" fmla="*/ 52876 w 53062"/>
                    <a:gd name="connsiteY34" fmla="*/ 45632 h 75617"/>
                    <a:gd name="connsiteX35" fmla="*/ 54386 w 53062"/>
                    <a:gd name="connsiteY35" fmla="*/ 54310 h 75617"/>
                    <a:gd name="connsiteX36" fmla="*/ 52400 w 53062"/>
                    <a:gd name="connsiteY36" fmla="*/ 63500 h 7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3062" h="75617">
                      <a:moveTo>
                        <a:pt x="52400" y="63500"/>
                      </a:moveTo>
                      <a:cubicBezTo>
                        <a:pt x="51073" y="66218"/>
                        <a:pt x="49233" y="68507"/>
                        <a:pt x="46871" y="70392"/>
                      </a:cubicBezTo>
                      <a:cubicBezTo>
                        <a:pt x="44500" y="72269"/>
                        <a:pt x="41681" y="73697"/>
                        <a:pt x="38404" y="74676"/>
                      </a:cubicBezTo>
                      <a:cubicBezTo>
                        <a:pt x="35127" y="75656"/>
                        <a:pt x="31548" y="76132"/>
                        <a:pt x="27649" y="76132"/>
                      </a:cubicBezTo>
                      <a:cubicBezTo>
                        <a:pt x="22010" y="76132"/>
                        <a:pt x="17095" y="75408"/>
                        <a:pt x="12921" y="73944"/>
                      </a:cubicBezTo>
                      <a:cubicBezTo>
                        <a:pt x="8737" y="72479"/>
                        <a:pt x="4875" y="69944"/>
                        <a:pt x="1323" y="66319"/>
                      </a:cubicBezTo>
                      <a:lnTo>
                        <a:pt x="8847" y="58905"/>
                      </a:lnTo>
                      <a:cubicBezTo>
                        <a:pt x="11557" y="61614"/>
                        <a:pt x="14449" y="63481"/>
                        <a:pt x="17516" y="64488"/>
                      </a:cubicBezTo>
                      <a:cubicBezTo>
                        <a:pt x="20573" y="65504"/>
                        <a:pt x="24015" y="66008"/>
                        <a:pt x="27850" y="66008"/>
                      </a:cubicBezTo>
                      <a:cubicBezTo>
                        <a:pt x="32729" y="66008"/>
                        <a:pt x="36509" y="65019"/>
                        <a:pt x="39191" y="63033"/>
                      </a:cubicBezTo>
                      <a:cubicBezTo>
                        <a:pt x="41873" y="61047"/>
                        <a:pt x="43210" y="58246"/>
                        <a:pt x="43210" y="54621"/>
                      </a:cubicBezTo>
                      <a:cubicBezTo>
                        <a:pt x="43210" y="51206"/>
                        <a:pt x="42239" y="48634"/>
                        <a:pt x="40290" y="46895"/>
                      </a:cubicBezTo>
                      <a:cubicBezTo>
                        <a:pt x="39301" y="45980"/>
                        <a:pt x="38267" y="45330"/>
                        <a:pt x="37150" y="44909"/>
                      </a:cubicBezTo>
                      <a:cubicBezTo>
                        <a:pt x="36042" y="44488"/>
                        <a:pt x="34358" y="44103"/>
                        <a:pt x="32134" y="43755"/>
                      </a:cubicBezTo>
                      <a:lnTo>
                        <a:pt x="23365" y="42511"/>
                      </a:lnTo>
                      <a:cubicBezTo>
                        <a:pt x="17305" y="41668"/>
                        <a:pt x="12600" y="39682"/>
                        <a:pt x="9259" y="36552"/>
                      </a:cubicBezTo>
                      <a:cubicBezTo>
                        <a:pt x="5644" y="33147"/>
                        <a:pt x="3822" y="28405"/>
                        <a:pt x="3822" y="22345"/>
                      </a:cubicBezTo>
                      <a:cubicBezTo>
                        <a:pt x="3822" y="19142"/>
                        <a:pt x="4408" y="16203"/>
                        <a:pt x="5561" y="13521"/>
                      </a:cubicBezTo>
                      <a:cubicBezTo>
                        <a:pt x="6705" y="10839"/>
                        <a:pt x="8344" y="8523"/>
                        <a:pt x="10467" y="6574"/>
                      </a:cubicBezTo>
                      <a:cubicBezTo>
                        <a:pt x="12582" y="4624"/>
                        <a:pt x="15182" y="3123"/>
                        <a:pt x="18248" y="2079"/>
                      </a:cubicBezTo>
                      <a:cubicBezTo>
                        <a:pt x="21314" y="1036"/>
                        <a:pt x="24784" y="514"/>
                        <a:pt x="28692" y="514"/>
                      </a:cubicBezTo>
                      <a:cubicBezTo>
                        <a:pt x="33635" y="514"/>
                        <a:pt x="37919" y="1173"/>
                        <a:pt x="41535" y="2491"/>
                      </a:cubicBezTo>
                      <a:cubicBezTo>
                        <a:pt x="45159" y="3819"/>
                        <a:pt x="48574" y="5979"/>
                        <a:pt x="51777" y="8972"/>
                      </a:cubicBezTo>
                      <a:lnTo>
                        <a:pt x="44574" y="16075"/>
                      </a:lnTo>
                      <a:cubicBezTo>
                        <a:pt x="42276" y="13851"/>
                        <a:pt x="39777" y="12341"/>
                        <a:pt x="37095" y="11535"/>
                      </a:cubicBezTo>
                      <a:cubicBezTo>
                        <a:pt x="34413" y="10729"/>
                        <a:pt x="31511" y="10336"/>
                        <a:pt x="28372" y="10336"/>
                      </a:cubicBezTo>
                      <a:cubicBezTo>
                        <a:pt x="23987" y="10336"/>
                        <a:pt x="20628" y="11434"/>
                        <a:pt x="18294" y="13622"/>
                      </a:cubicBezTo>
                      <a:cubicBezTo>
                        <a:pt x="15969" y="15819"/>
                        <a:pt x="14806" y="18583"/>
                        <a:pt x="14806" y="21924"/>
                      </a:cubicBezTo>
                      <a:cubicBezTo>
                        <a:pt x="14806" y="23316"/>
                        <a:pt x="15026" y="24588"/>
                        <a:pt x="15474" y="25741"/>
                      </a:cubicBezTo>
                      <a:cubicBezTo>
                        <a:pt x="15932" y="26885"/>
                        <a:pt x="16646" y="27920"/>
                        <a:pt x="17616" y="28817"/>
                      </a:cubicBezTo>
                      <a:cubicBezTo>
                        <a:pt x="19566" y="30556"/>
                        <a:pt x="22358" y="31709"/>
                        <a:pt x="25974" y="32268"/>
                      </a:cubicBezTo>
                      <a:lnTo>
                        <a:pt x="34431" y="33522"/>
                      </a:lnTo>
                      <a:cubicBezTo>
                        <a:pt x="37919" y="34080"/>
                        <a:pt x="40702" y="34794"/>
                        <a:pt x="42789" y="35655"/>
                      </a:cubicBezTo>
                      <a:cubicBezTo>
                        <a:pt x="44885" y="36533"/>
                        <a:pt x="46725" y="37659"/>
                        <a:pt x="48326" y="39060"/>
                      </a:cubicBezTo>
                      <a:cubicBezTo>
                        <a:pt x="50340" y="40863"/>
                        <a:pt x="51860" y="43060"/>
                        <a:pt x="52876" y="45632"/>
                      </a:cubicBezTo>
                      <a:cubicBezTo>
                        <a:pt x="53883" y="48222"/>
                        <a:pt x="54386" y="51106"/>
                        <a:pt x="54386" y="54310"/>
                      </a:cubicBezTo>
                      <a:cubicBezTo>
                        <a:pt x="54386" y="57724"/>
                        <a:pt x="53727" y="60790"/>
                        <a:pt x="52400" y="63500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67A2385-E527-4922-B8E0-D2F5D282E988}"/>
                    </a:ext>
                  </a:extLst>
                </p:cNvPr>
                <p:cNvSpPr/>
                <p:nvPr/>
              </p:nvSpPr>
              <p:spPr>
                <a:xfrm>
                  <a:off x="2370942" y="489495"/>
                  <a:ext cx="52230" cy="74372"/>
                </a:xfrm>
                <a:custGeom>
                  <a:avLst/>
                  <a:gdLst>
                    <a:gd name="connsiteX0" fmla="*/ 33160 w 52230"/>
                    <a:gd name="connsiteY0" fmla="*/ 10653 h 74372"/>
                    <a:gd name="connsiteX1" fmla="*/ 33160 w 52230"/>
                    <a:gd name="connsiteY1" fmla="*/ 74892 h 74372"/>
                    <a:gd name="connsiteX2" fmla="*/ 21883 w 52230"/>
                    <a:gd name="connsiteY2" fmla="*/ 74892 h 74372"/>
                    <a:gd name="connsiteX3" fmla="*/ 21883 w 52230"/>
                    <a:gd name="connsiteY3" fmla="*/ 10653 h 74372"/>
                    <a:gd name="connsiteX4" fmla="*/ 1397 w 52230"/>
                    <a:gd name="connsiteY4" fmla="*/ 10653 h 74372"/>
                    <a:gd name="connsiteX5" fmla="*/ 1397 w 52230"/>
                    <a:gd name="connsiteY5" fmla="*/ 520 h 74372"/>
                    <a:gd name="connsiteX6" fmla="*/ 53627 w 52230"/>
                    <a:gd name="connsiteY6" fmla="*/ 520 h 74372"/>
                    <a:gd name="connsiteX7" fmla="*/ 53627 w 52230"/>
                    <a:gd name="connsiteY7" fmla="*/ 10653 h 74372"/>
                    <a:gd name="connsiteX8" fmla="*/ 33160 w 52230"/>
                    <a:gd name="connsiteY8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30" h="74372">
                      <a:moveTo>
                        <a:pt x="33160" y="10653"/>
                      </a:moveTo>
                      <a:lnTo>
                        <a:pt x="33160" y="74892"/>
                      </a:lnTo>
                      <a:lnTo>
                        <a:pt x="21883" y="74892"/>
                      </a:lnTo>
                      <a:lnTo>
                        <a:pt x="21883" y="10653"/>
                      </a:lnTo>
                      <a:lnTo>
                        <a:pt x="1397" y="10653"/>
                      </a:lnTo>
                      <a:lnTo>
                        <a:pt x="1397" y="520"/>
                      </a:lnTo>
                      <a:lnTo>
                        <a:pt x="53627" y="520"/>
                      </a:lnTo>
                      <a:lnTo>
                        <a:pt x="53627" y="10653"/>
                      </a:lnTo>
                      <a:lnTo>
                        <a:pt x="33160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64F0C1C-CBA9-4373-B057-3191886F718A}"/>
                    </a:ext>
                  </a:extLst>
                </p:cNvPr>
                <p:cNvSpPr/>
                <p:nvPr/>
              </p:nvSpPr>
              <p:spPr>
                <a:xfrm>
                  <a:off x="2448245" y="489494"/>
                  <a:ext cx="54216" cy="74372"/>
                </a:xfrm>
                <a:custGeom>
                  <a:avLst/>
                  <a:gdLst>
                    <a:gd name="connsiteX0" fmla="*/ 38614 w 54216"/>
                    <a:gd name="connsiteY0" fmla="*/ 13746 h 74372"/>
                    <a:gd name="connsiteX1" fmla="*/ 29470 w 54216"/>
                    <a:gd name="connsiteY1" fmla="*/ 10652 h 74372"/>
                    <a:gd name="connsiteX2" fmla="*/ 12765 w 54216"/>
                    <a:gd name="connsiteY2" fmla="*/ 10652 h 74372"/>
                    <a:gd name="connsiteX3" fmla="*/ 12765 w 54216"/>
                    <a:gd name="connsiteY3" fmla="*/ 34049 h 74372"/>
                    <a:gd name="connsiteX4" fmla="*/ 29470 w 54216"/>
                    <a:gd name="connsiteY4" fmla="*/ 34049 h 74372"/>
                    <a:gd name="connsiteX5" fmla="*/ 38614 w 54216"/>
                    <a:gd name="connsiteY5" fmla="*/ 31010 h 74372"/>
                    <a:gd name="connsiteX6" fmla="*/ 42111 w 54216"/>
                    <a:gd name="connsiteY6" fmla="*/ 22406 h 74372"/>
                    <a:gd name="connsiteX7" fmla="*/ 38614 w 54216"/>
                    <a:gd name="connsiteY7" fmla="*/ 13746 h 74372"/>
                    <a:gd name="connsiteX8" fmla="*/ 42532 w 54216"/>
                    <a:gd name="connsiteY8" fmla="*/ 74892 h 74372"/>
                    <a:gd name="connsiteX9" fmla="*/ 26861 w 54216"/>
                    <a:gd name="connsiteY9" fmla="*/ 43550 h 74372"/>
                    <a:gd name="connsiteX10" fmla="*/ 12765 w 54216"/>
                    <a:gd name="connsiteY10" fmla="*/ 43550 h 74372"/>
                    <a:gd name="connsiteX11" fmla="*/ 12765 w 54216"/>
                    <a:gd name="connsiteY11" fmla="*/ 74892 h 74372"/>
                    <a:gd name="connsiteX12" fmla="*/ 1479 w 54216"/>
                    <a:gd name="connsiteY12" fmla="*/ 74892 h 74372"/>
                    <a:gd name="connsiteX13" fmla="*/ 1479 w 54216"/>
                    <a:gd name="connsiteY13" fmla="*/ 519 h 74372"/>
                    <a:gd name="connsiteX14" fmla="*/ 30312 w 54216"/>
                    <a:gd name="connsiteY14" fmla="*/ 519 h 74372"/>
                    <a:gd name="connsiteX15" fmla="*/ 39869 w 54216"/>
                    <a:gd name="connsiteY15" fmla="*/ 2140 h 74372"/>
                    <a:gd name="connsiteX16" fmla="*/ 47127 w 54216"/>
                    <a:gd name="connsiteY16" fmla="*/ 6634 h 74372"/>
                    <a:gd name="connsiteX17" fmla="*/ 51768 w 54216"/>
                    <a:gd name="connsiteY17" fmla="*/ 13527 h 74372"/>
                    <a:gd name="connsiteX18" fmla="*/ 53388 w 54216"/>
                    <a:gd name="connsiteY18" fmla="*/ 22250 h 74372"/>
                    <a:gd name="connsiteX19" fmla="*/ 49104 w 54216"/>
                    <a:gd name="connsiteY19" fmla="*/ 35248 h 74372"/>
                    <a:gd name="connsiteX20" fmla="*/ 38560 w 54216"/>
                    <a:gd name="connsiteY20" fmla="*/ 41985 h 74372"/>
                    <a:gd name="connsiteX21" fmla="*/ 55695 w 54216"/>
                    <a:gd name="connsiteY21" fmla="*/ 74892 h 74372"/>
                    <a:gd name="connsiteX22" fmla="*/ 42532 w 54216"/>
                    <a:gd name="connsiteY22" fmla="*/ 74892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4216" h="74372">
                      <a:moveTo>
                        <a:pt x="38614" y="13746"/>
                      </a:moveTo>
                      <a:cubicBezTo>
                        <a:pt x="36280" y="11687"/>
                        <a:pt x="33232" y="10652"/>
                        <a:pt x="29470" y="10652"/>
                      </a:cubicBezTo>
                      <a:lnTo>
                        <a:pt x="12765" y="10652"/>
                      </a:lnTo>
                      <a:lnTo>
                        <a:pt x="12765" y="34049"/>
                      </a:lnTo>
                      <a:lnTo>
                        <a:pt x="29470" y="34049"/>
                      </a:lnTo>
                      <a:cubicBezTo>
                        <a:pt x="33232" y="34049"/>
                        <a:pt x="36280" y="33033"/>
                        <a:pt x="38614" y="31010"/>
                      </a:cubicBezTo>
                      <a:cubicBezTo>
                        <a:pt x="40949" y="28978"/>
                        <a:pt x="42111" y="26113"/>
                        <a:pt x="42111" y="22406"/>
                      </a:cubicBezTo>
                      <a:cubicBezTo>
                        <a:pt x="42111" y="18698"/>
                        <a:pt x="40949" y="15815"/>
                        <a:pt x="38614" y="13746"/>
                      </a:cubicBezTo>
                      <a:moveTo>
                        <a:pt x="42532" y="74892"/>
                      </a:moveTo>
                      <a:lnTo>
                        <a:pt x="26861" y="43550"/>
                      </a:lnTo>
                      <a:lnTo>
                        <a:pt x="12765" y="43550"/>
                      </a:lnTo>
                      <a:lnTo>
                        <a:pt x="12765" y="74892"/>
                      </a:lnTo>
                      <a:lnTo>
                        <a:pt x="1479" y="74892"/>
                      </a:lnTo>
                      <a:lnTo>
                        <a:pt x="1479" y="519"/>
                      </a:lnTo>
                      <a:lnTo>
                        <a:pt x="30312" y="519"/>
                      </a:lnTo>
                      <a:cubicBezTo>
                        <a:pt x="33855" y="519"/>
                        <a:pt x="37049" y="1060"/>
                        <a:pt x="39869" y="2140"/>
                      </a:cubicBezTo>
                      <a:cubicBezTo>
                        <a:pt x="42688" y="3220"/>
                        <a:pt x="45104" y="4712"/>
                        <a:pt x="47127" y="6634"/>
                      </a:cubicBezTo>
                      <a:cubicBezTo>
                        <a:pt x="49141" y="8547"/>
                        <a:pt x="50688" y="10845"/>
                        <a:pt x="51768" y="13527"/>
                      </a:cubicBezTo>
                      <a:cubicBezTo>
                        <a:pt x="52857" y="16209"/>
                        <a:pt x="53388" y="19110"/>
                        <a:pt x="53388" y="22250"/>
                      </a:cubicBezTo>
                      <a:cubicBezTo>
                        <a:pt x="53388" y="27614"/>
                        <a:pt x="51969" y="31944"/>
                        <a:pt x="49104" y="35248"/>
                      </a:cubicBezTo>
                      <a:cubicBezTo>
                        <a:pt x="46249" y="38562"/>
                        <a:pt x="42734" y="40804"/>
                        <a:pt x="38560" y="41985"/>
                      </a:cubicBezTo>
                      <a:lnTo>
                        <a:pt x="55695" y="74892"/>
                      </a:lnTo>
                      <a:lnTo>
                        <a:pt x="42532" y="7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50B7871-E61F-4D4C-BE36-3E53D95F931F}"/>
                    </a:ext>
                  </a:extLst>
                </p:cNvPr>
                <p:cNvSpPr/>
                <p:nvPr/>
              </p:nvSpPr>
              <p:spPr>
                <a:xfrm>
                  <a:off x="2520010" y="489493"/>
                  <a:ext cx="63607" cy="74372"/>
                </a:xfrm>
                <a:custGeom>
                  <a:avLst/>
                  <a:gdLst>
                    <a:gd name="connsiteX0" fmla="*/ 33622 w 63607"/>
                    <a:gd name="connsiteY0" fmla="*/ 17444 h 74372"/>
                    <a:gd name="connsiteX1" fmla="*/ 22024 w 63607"/>
                    <a:gd name="connsiteY1" fmla="*/ 50452 h 74372"/>
                    <a:gd name="connsiteX2" fmla="*/ 44899 w 63607"/>
                    <a:gd name="connsiteY2" fmla="*/ 50452 h 74372"/>
                    <a:gd name="connsiteX3" fmla="*/ 33622 w 63607"/>
                    <a:gd name="connsiteY3" fmla="*/ 17444 h 74372"/>
                    <a:gd name="connsiteX4" fmla="*/ 53155 w 63607"/>
                    <a:gd name="connsiteY4" fmla="*/ 74892 h 74372"/>
                    <a:gd name="connsiteX5" fmla="*/ 48038 w 63607"/>
                    <a:gd name="connsiteY5" fmla="*/ 59962 h 74372"/>
                    <a:gd name="connsiteX6" fmla="*/ 18683 w 63607"/>
                    <a:gd name="connsiteY6" fmla="*/ 59962 h 74372"/>
                    <a:gd name="connsiteX7" fmla="*/ 13566 w 63607"/>
                    <a:gd name="connsiteY7" fmla="*/ 74892 h 74372"/>
                    <a:gd name="connsiteX8" fmla="*/ 1557 w 63607"/>
                    <a:gd name="connsiteY8" fmla="*/ 74892 h 74372"/>
                    <a:gd name="connsiteX9" fmla="*/ 28816 w 63607"/>
                    <a:gd name="connsiteY9" fmla="*/ 519 h 74372"/>
                    <a:gd name="connsiteX10" fmla="*/ 37905 w 63607"/>
                    <a:gd name="connsiteY10" fmla="*/ 519 h 74372"/>
                    <a:gd name="connsiteX11" fmla="*/ 65165 w 63607"/>
                    <a:gd name="connsiteY11" fmla="*/ 74892 h 74372"/>
                    <a:gd name="connsiteX12" fmla="*/ 53155 w 63607"/>
                    <a:gd name="connsiteY12" fmla="*/ 74892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607" h="74372">
                      <a:moveTo>
                        <a:pt x="33622" y="17444"/>
                      </a:moveTo>
                      <a:lnTo>
                        <a:pt x="22024" y="50452"/>
                      </a:lnTo>
                      <a:lnTo>
                        <a:pt x="44899" y="50452"/>
                      </a:lnTo>
                      <a:lnTo>
                        <a:pt x="33622" y="17444"/>
                      </a:lnTo>
                      <a:close/>
                      <a:moveTo>
                        <a:pt x="53155" y="74892"/>
                      </a:moveTo>
                      <a:lnTo>
                        <a:pt x="48038" y="59962"/>
                      </a:lnTo>
                      <a:lnTo>
                        <a:pt x="18683" y="59962"/>
                      </a:lnTo>
                      <a:lnTo>
                        <a:pt x="13566" y="74892"/>
                      </a:lnTo>
                      <a:lnTo>
                        <a:pt x="1557" y="74892"/>
                      </a:lnTo>
                      <a:lnTo>
                        <a:pt x="28816" y="519"/>
                      </a:lnTo>
                      <a:lnTo>
                        <a:pt x="37905" y="519"/>
                      </a:lnTo>
                      <a:lnTo>
                        <a:pt x="65165" y="74892"/>
                      </a:lnTo>
                      <a:lnTo>
                        <a:pt x="53155" y="7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5047BFB-A52E-4D2C-85C5-CE362113C213}"/>
                    </a:ext>
                  </a:extLst>
                </p:cNvPr>
                <p:cNvSpPr/>
                <p:nvPr/>
              </p:nvSpPr>
              <p:spPr>
                <a:xfrm>
                  <a:off x="2593525" y="489495"/>
                  <a:ext cx="52230" cy="74372"/>
                </a:xfrm>
                <a:custGeom>
                  <a:avLst/>
                  <a:gdLst>
                    <a:gd name="connsiteX0" fmla="*/ 33390 w 52230"/>
                    <a:gd name="connsiteY0" fmla="*/ 10653 h 74372"/>
                    <a:gd name="connsiteX1" fmla="*/ 33390 w 52230"/>
                    <a:gd name="connsiteY1" fmla="*/ 74892 h 74372"/>
                    <a:gd name="connsiteX2" fmla="*/ 22113 w 52230"/>
                    <a:gd name="connsiteY2" fmla="*/ 74892 h 74372"/>
                    <a:gd name="connsiteX3" fmla="*/ 22113 w 52230"/>
                    <a:gd name="connsiteY3" fmla="*/ 10653 h 74372"/>
                    <a:gd name="connsiteX4" fmla="*/ 1628 w 52230"/>
                    <a:gd name="connsiteY4" fmla="*/ 10653 h 74372"/>
                    <a:gd name="connsiteX5" fmla="*/ 1628 w 52230"/>
                    <a:gd name="connsiteY5" fmla="*/ 520 h 74372"/>
                    <a:gd name="connsiteX6" fmla="*/ 53858 w 52230"/>
                    <a:gd name="connsiteY6" fmla="*/ 520 h 74372"/>
                    <a:gd name="connsiteX7" fmla="*/ 53858 w 52230"/>
                    <a:gd name="connsiteY7" fmla="*/ 10653 h 74372"/>
                    <a:gd name="connsiteX8" fmla="*/ 33390 w 52230"/>
                    <a:gd name="connsiteY8" fmla="*/ 10653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30" h="74372">
                      <a:moveTo>
                        <a:pt x="33390" y="10653"/>
                      </a:moveTo>
                      <a:lnTo>
                        <a:pt x="33390" y="74892"/>
                      </a:lnTo>
                      <a:lnTo>
                        <a:pt x="22113" y="74892"/>
                      </a:lnTo>
                      <a:lnTo>
                        <a:pt x="22113" y="10653"/>
                      </a:lnTo>
                      <a:lnTo>
                        <a:pt x="1628" y="10653"/>
                      </a:lnTo>
                      <a:lnTo>
                        <a:pt x="1628" y="520"/>
                      </a:lnTo>
                      <a:lnTo>
                        <a:pt x="53858" y="520"/>
                      </a:lnTo>
                      <a:lnTo>
                        <a:pt x="53858" y="10653"/>
                      </a:lnTo>
                      <a:lnTo>
                        <a:pt x="33390" y="10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330B119-222F-46B4-8EBC-3B698843B2BB}"/>
                    </a:ext>
                  </a:extLst>
                </p:cNvPr>
                <p:cNvSpPr/>
                <p:nvPr/>
              </p:nvSpPr>
              <p:spPr>
                <a:xfrm>
                  <a:off x="2670858" y="489499"/>
                  <a:ext cx="11277" cy="74372"/>
                </a:xfrm>
                <a:custGeom>
                  <a:avLst/>
                  <a:gdLst>
                    <a:gd name="connsiteX0" fmla="*/ 898 w 11277"/>
                    <a:gd name="connsiteY0" fmla="*/ 77 h 74372"/>
                    <a:gd name="connsiteX1" fmla="*/ 12175 w 11277"/>
                    <a:gd name="connsiteY1" fmla="*/ 77 h 74372"/>
                    <a:gd name="connsiteX2" fmla="*/ 12175 w 11277"/>
                    <a:gd name="connsiteY2" fmla="*/ 74449 h 74372"/>
                    <a:gd name="connsiteX3" fmla="*/ 898 w 11277"/>
                    <a:gd name="connsiteY3" fmla="*/ 74449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77" h="74372">
                      <a:moveTo>
                        <a:pt x="898" y="77"/>
                      </a:moveTo>
                      <a:lnTo>
                        <a:pt x="12175" y="77"/>
                      </a:lnTo>
                      <a:lnTo>
                        <a:pt x="12175" y="74449"/>
                      </a:lnTo>
                      <a:lnTo>
                        <a:pt x="898" y="74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9FC68203-427B-44A9-9855-472AD6F85AE0}"/>
                    </a:ext>
                  </a:extLst>
                </p:cNvPr>
                <p:cNvSpPr/>
                <p:nvPr/>
              </p:nvSpPr>
              <p:spPr>
                <a:xfrm>
                  <a:off x="2711056" y="488864"/>
                  <a:ext cx="53484" cy="75626"/>
                </a:xfrm>
                <a:custGeom>
                  <a:avLst/>
                  <a:gdLst>
                    <a:gd name="connsiteX0" fmla="*/ 43793 w 53484"/>
                    <a:gd name="connsiteY0" fmla="*/ 28985 h 75626"/>
                    <a:gd name="connsiteX1" fmla="*/ 43171 w 53484"/>
                    <a:gd name="connsiteY1" fmla="*/ 22715 h 75626"/>
                    <a:gd name="connsiteX2" fmla="*/ 41807 w 53484"/>
                    <a:gd name="connsiteY2" fmla="*/ 18431 h 75626"/>
                    <a:gd name="connsiteX3" fmla="*/ 39564 w 53484"/>
                    <a:gd name="connsiteY3" fmla="*/ 15255 h 75626"/>
                    <a:gd name="connsiteX4" fmla="*/ 34704 w 53484"/>
                    <a:gd name="connsiteY4" fmla="*/ 11905 h 75626"/>
                    <a:gd name="connsiteX5" fmla="*/ 28488 w 53484"/>
                    <a:gd name="connsiteY5" fmla="*/ 10651 h 75626"/>
                    <a:gd name="connsiteX6" fmla="*/ 22273 w 53484"/>
                    <a:gd name="connsiteY6" fmla="*/ 11905 h 75626"/>
                    <a:gd name="connsiteX7" fmla="*/ 17422 w 53484"/>
                    <a:gd name="connsiteY7" fmla="*/ 15255 h 75626"/>
                    <a:gd name="connsiteX8" fmla="*/ 15170 w 53484"/>
                    <a:gd name="connsiteY8" fmla="*/ 18431 h 75626"/>
                    <a:gd name="connsiteX9" fmla="*/ 13815 w 53484"/>
                    <a:gd name="connsiteY9" fmla="*/ 22715 h 75626"/>
                    <a:gd name="connsiteX10" fmla="*/ 13184 w 53484"/>
                    <a:gd name="connsiteY10" fmla="*/ 28985 h 75626"/>
                    <a:gd name="connsiteX11" fmla="*/ 13037 w 53484"/>
                    <a:gd name="connsiteY11" fmla="*/ 38331 h 75626"/>
                    <a:gd name="connsiteX12" fmla="*/ 13184 w 53484"/>
                    <a:gd name="connsiteY12" fmla="*/ 47677 h 75626"/>
                    <a:gd name="connsiteX13" fmla="*/ 13815 w 53484"/>
                    <a:gd name="connsiteY13" fmla="*/ 53956 h 75626"/>
                    <a:gd name="connsiteX14" fmla="*/ 15170 w 53484"/>
                    <a:gd name="connsiteY14" fmla="*/ 58231 h 75626"/>
                    <a:gd name="connsiteX15" fmla="*/ 17422 w 53484"/>
                    <a:gd name="connsiteY15" fmla="*/ 61416 h 75626"/>
                    <a:gd name="connsiteX16" fmla="*/ 22273 w 53484"/>
                    <a:gd name="connsiteY16" fmla="*/ 64767 h 75626"/>
                    <a:gd name="connsiteX17" fmla="*/ 28488 w 53484"/>
                    <a:gd name="connsiteY17" fmla="*/ 66012 h 75626"/>
                    <a:gd name="connsiteX18" fmla="*/ 34704 w 53484"/>
                    <a:gd name="connsiteY18" fmla="*/ 64767 h 75626"/>
                    <a:gd name="connsiteX19" fmla="*/ 39564 w 53484"/>
                    <a:gd name="connsiteY19" fmla="*/ 61416 h 75626"/>
                    <a:gd name="connsiteX20" fmla="*/ 41807 w 53484"/>
                    <a:gd name="connsiteY20" fmla="*/ 58231 h 75626"/>
                    <a:gd name="connsiteX21" fmla="*/ 43171 w 53484"/>
                    <a:gd name="connsiteY21" fmla="*/ 53956 h 75626"/>
                    <a:gd name="connsiteX22" fmla="*/ 43793 w 53484"/>
                    <a:gd name="connsiteY22" fmla="*/ 47677 h 75626"/>
                    <a:gd name="connsiteX23" fmla="*/ 43949 w 53484"/>
                    <a:gd name="connsiteY23" fmla="*/ 38331 h 75626"/>
                    <a:gd name="connsiteX24" fmla="*/ 43793 w 53484"/>
                    <a:gd name="connsiteY24" fmla="*/ 28985 h 75626"/>
                    <a:gd name="connsiteX25" fmla="*/ 55125 w 53484"/>
                    <a:gd name="connsiteY25" fmla="*/ 47997 h 75626"/>
                    <a:gd name="connsiteX26" fmla="*/ 54393 w 53484"/>
                    <a:gd name="connsiteY26" fmla="*/ 55879 h 75626"/>
                    <a:gd name="connsiteX27" fmla="*/ 52306 w 53484"/>
                    <a:gd name="connsiteY27" fmla="*/ 62460 h 75626"/>
                    <a:gd name="connsiteX28" fmla="*/ 48132 w 53484"/>
                    <a:gd name="connsiteY28" fmla="*/ 68208 h 75626"/>
                    <a:gd name="connsiteX29" fmla="*/ 39354 w 53484"/>
                    <a:gd name="connsiteY29" fmla="*/ 74112 h 75626"/>
                    <a:gd name="connsiteX30" fmla="*/ 28488 w 53484"/>
                    <a:gd name="connsiteY30" fmla="*/ 76145 h 75626"/>
                    <a:gd name="connsiteX31" fmla="*/ 17678 w 53484"/>
                    <a:gd name="connsiteY31" fmla="*/ 74112 h 75626"/>
                    <a:gd name="connsiteX32" fmla="*/ 8955 w 53484"/>
                    <a:gd name="connsiteY32" fmla="*/ 68208 h 75626"/>
                    <a:gd name="connsiteX33" fmla="*/ 4772 w 53484"/>
                    <a:gd name="connsiteY33" fmla="*/ 62460 h 75626"/>
                    <a:gd name="connsiteX34" fmla="*/ 2639 w 53484"/>
                    <a:gd name="connsiteY34" fmla="*/ 55879 h 75626"/>
                    <a:gd name="connsiteX35" fmla="*/ 1852 w 53484"/>
                    <a:gd name="connsiteY35" fmla="*/ 47997 h 75626"/>
                    <a:gd name="connsiteX36" fmla="*/ 1751 w 53484"/>
                    <a:gd name="connsiteY36" fmla="*/ 38331 h 75626"/>
                    <a:gd name="connsiteX37" fmla="*/ 1852 w 53484"/>
                    <a:gd name="connsiteY37" fmla="*/ 28674 h 75626"/>
                    <a:gd name="connsiteX38" fmla="*/ 2639 w 53484"/>
                    <a:gd name="connsiteY38" fmla="*/ 20784 h 75626"/>
                    <a:gd name="connsiteX39" fmla="*/ 4772 w 53484"/>
                    <a:gd name="connsiteY39" fmla="*/ 14202 h 75626"/>
                    <a:gd name="connsiteX40" fmla="*/ 8955 w 53484"/>
                    <a:gd name="connsiteY40" fmla="*/ 8454 h 75626"/>
                    <a:gd name="connsiteX41" fmla="*/ 17678 w 53484"/>
                    <a:gd name="connsiteY41" fmla="*/ 2559 h 75626"/>
                    <a:gd name="connsiteX42" fmla="*/ 28488 w 53484"/>
                    <a:gd name="connsiteY42" fmla="*/ 518 h 75626"/>
                    <a:gd name="connsiteX43" fmla="*/ 39354 w 53484"/>
                    <a:gd name="connsiteY43" fmla="*/ 2559 h 75626"/>
                    <a:gd name="connsiteX44" fmla="*/ 48132 w 53484"/>
                    <a:gd name="connsiteY44" fmla="*/ 8454 h 75626"/>
                    <a:gd name="connsiteX45" fmla="*/ 52306 w 53484"/>
                    <a:gd name="connsiteY45" fmla="*/ 14202 h 75626"/>
                    <a:gd name="connsiteX46" fmla="*/ 54393 w 53484"/>
                    <a:gd name="connsiteY46" fmla="*/ 20784 h 75626"/>
                    <a:gd name="connsiteX47" fmla="*/ 55125 w 53484"/>
                    <a:gd name="connsiteY47" fmla="*/ 28674 h 75626"/>
                    <a:gd name="connsiteX48" fmla="*/ 55235 w 53484"/>
                    <a:gd name="connsiteY48" fmla="*/ 38331 h 75626"/>
                    <a:gd name="connsiteX49" fmla="*/ 55125 w 53484"/>
                    <a:gd name="connsiteY49" fmla="*/ 47997 h 7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3484" h="75626">
                      <a:moveTo>
                        <a:pt x="43793" y="28985"/>
                      </a:moveTo>
                      <a:cubicBezTo>
                        <a:pt x="43683" y="26514"/>
                        <a:pt x="43482" y="24418"/>
                        <a:pt x="43171" y="22715"/>
                      </a:cubicBezTo>
                      <a:cubicBezTo>
                        <a:pt x="42850" y="21013"/>
                        <a:pt x="42402" y="19585"/>
                        <a:pt x="41807" y="18431"/>
                      </a:cubicBezTo>
                      <a:cubicBezTo>
                        <a:pt x="41221" y="17287"/>
                        <a:pt x="40470" y="16225"/>
                        <a:pt x="39564" y="15255"/>
                      </a:cubicBezTo>
                      <a:cubicBezTo>
                        <a:pt x="38246" y="13855"/>
                        <a:pt x="36626" y="12747"/>
                        <a:pt x="34704" y="11905"/>
                      </a:cubicBezTo>
                      <a:cubicBezTo>
                        <a:pt x="32790" y="11072"/>
                        <a:pt x="30713" y="10651"/>
                        <a:pt x="28488" y="10651"/>
                      </a:cubicBezTo>
                      <a:cubicBezTo>
                        <a:pt x="26264" y="10651"/>
                        <a:pt x="24186" y="11072"/>
                        <a:pt x="22273" y="11905"/>
                      </a:cubicBezTo>
                      <a:cubicBezTo>
                        <a:pt x="20360" y="12747"/>
                        <a:pt x="18740" y="13855"/>
                        <a:pt x="17422" y="15255"/>
                      </a:cubicBezTo>
                      <a:cubicBezTo>
                        <a:pt x="16516" y="16225"/>
                        <a:pt x="15765" y="17287"/>
                        <a:pt x="15170" y="18431"/>
                      </a:cubicBezTo>
                      <a:cubicBezTo>
                        <a:pt x="14584" y="19585"/>
                        <a:pt x="14136" y="21013"/>
                        <a:pt x="13815" y="22715"/>
                      </a:cubicBezTo>
                      <a:cubicBezTo>
                        <a:pt x="13495" y="24418"/>
                        <a:pt x="13293" y="26514"/>
                        <a:pt x="13184" y="28985"/>
                      </a:cubicBezTo>
                      <a:cubicBezTo>
                        <a:pt x="13092" y="31457"/>
                        <a:pt x="13037" y="34569"/>
                        <a:pt x="13037" y="38331"/>
                      </a:cubicBezTo>
                      <a:cubicBezTo>
                        <a:pt x="13037" y="42093"/>
                        <a:pt x="13092" y="45206"/>
                        <a:pt x="13184" y="47677"/>
                      </a:cubicBezTo>
                      <a:cubicBezTo>
                        <a:pt x="13293" y="50158"/>
                        <a:pt x="13495" y="52245"/>
                        <a:pt x="13815" y="53956"/>
                      </a:cubicBezTo>
                      <a:cubicBezTo>
                        <a:pt x="14136" y="55659"/>
                        <a:pt x="14584" y="57078"/>
                        <a:pt x="15170" y="58231"/>
                      </a:cubicBezTo>
                      <a:cubicBezTo>
                        <a:pt x="15765" y="59384"/>
                        <a:pt x="16516" y="60446"/>
                        <a:pt x="17422" y="61416"/>
                      </a:cubicBezTo>
                      <a:cubicBezTo>
                        <a:pt x="18740" y="62808"/>
                        <a:pt x="20360" y="63925"/>
                        <a:pt x="22273" y="64767"/>
                      </a:cubicBezTo>
                      <a:cubicBezTo>
                        <a:pt x="24186" y="65600"/>
                        <a:pt x="26264" y="66012"/>
                        <a:pt x="28488" y="66012"/>
                      </a:cubicBezTo>
                      <a:cubicBezTo>
                        <a:pt x="30713" y="66012"/>
                        <a:pt x="32790" y="65600"/>
                        <a:pt x="34704" y="64767"/>
                      </a:cubicBezTo>
                      <a:cubicBezTo>
                        <a:pt x="36626" y="63925"/>
                        <a:pt x="38246" y="62808"/>
                        <a:pt x="39564" y="61416"/>
                      </a:cubicBezTo>
                      <a:cubicBezTo>
                        <a:pt x="40470" y="60446"/>
                        <a:pt x="41221" y="59384"/>
                        <a:pt x="41807" y="58231"/>
                      </a:cubicBezTo>
                      <a:cubicBezTo>
                        <a:pt x="42402" y="57078"/>
                        <a:pt x="42850" y="55659"/>
                        <a:pt x="43171" y="53956"/>
                      </a:cubicBezTo>
                      <a:cubicBezTo>
                        <a:pt x="43482" y="52245"/>
                        <a:pt x="43683" y="50158"/>
                        <a:pt x="43793" y="47677"/>
                      </a:cubicBezTo>
                      <a:cubicBezTo>
                        <a:pt x="43903" y="45206"/>
                        <a:pt x="43949" y="42093"/>
                        <a:pt x="43949" y="38331"/>
                      </a:cubicBezTo>
                      <a:cubicBezTo>
                        <a:pt x="43949" y="34569"/>
                        <a:pt x="43903" y="31457"/>
                        <a:pt x="43793" y="28985"/>
                      </a:cubicBezTo>
                      <a:moveTo>
                        <a:pt x="55125" y="47997"/>
                      </a:moveTo>
                      <a:cubicBezTo>
                        <a:pt x="55052" y="50890"/>
                        <a:pt x="54814" y="53517"/>
                        <a:pt x="54393" y="55879"/>
                      </a:cubicBezTo>
                      <a:cubicBezTo>
                        <a:pt x="53981" y="58249"/>
                        <a:pt x="53285" y="60446"/>
                        <a:pt x="52306" y="62460"/>
                      </a:cubicBezTo>
                      <a:cubicBezTo>
                        <a:pt x="51326" y="64483"/>
                        <a:pt x="49935" y="66396"/>
                        <a:pt x="48132" y="68208"/>
                      </a:cubicBezTo>
                      <a:cubicBezTo>
                        <a:pt x="45551" y="70781"/>
                        <a:pt x="42631" y="72758"/>
                        <a:pt x="39354" y="74112"/>
                      </a:cubicBezTo>
                      <a:cubicBezTo>
                        <a:pt x="36077" y="75467"/>
                        <a:pt x="32461" y="76145"/>
                        <a:pt x="28488" y="76145"/>
                      </a:cubicBezTo>
                      <a:cubicBezTo>
                        <a:pt x="24525" y="76145"/>
                        <a:pt x="20918" y="75467"/>
                        <a:pt x="17678" y="74112"/>
                      </a:cubicBezTo>
                      <a:cubicBezTo>
                        <a:pt x="14447" y="72758"/>
                        <a:pt x="11536" y="70781"/>
                        <a:pt x="8955" y="68208"/>
                      </a:cubicBezTo>
                      <a:cubicBezTo>
                        <a:pt x="7142" y="66396"/>
                        <a:pt x="5760" y="64483"/>
                        <a:pt x="4772" y="62460"/>
                      </a:cubicBezTo>
                      <a:cubicBezTo>
                        <a:pt x="3810" y="60446"/>
                        <a:pt x="3096" y="58249"/>
                        <a:pt x="2639" y="55879"/>
                      </a:cubicBezTo>
                      <a:cubicBezTo>
                        <a:pt x="2181" y="53517"/>
                        <a:pt x="1925" y="50890"/>
                        <a:pt x="1852" y="47997"/>
                      </a:cubicBezTo>
                      <a:cubicBezTo>
                        <a:pt x="1787" y="45114"/>
                        <a:pt x="1751" y="41892"/>
                        <a:pt x="1751" y="38331"/>
                      </a:cubicBezTo>
                      <a:cubicBezTo>
                        <a:pt x="1751" y="34780"/>
                        <a:pt x="1787" y="31567"/>
                        <a:pt x="1852" y="28674"/>
                      </a:cubicBezTo>
                      <a:cubicBezTo>
                        <a:pt x="1925" y="25782"/>
                        <a:pt x="2181" y="23155"/>
                        <a:pt x="2639" y="20784"/>
                      </a:cubicBezTo>
                      <a:cubicBezTo>
                        <a:pt x="3096" y="18422"/>
                        <a:pt x="3810" y="16225"/>
                        <a:pt x="4772" y="14202"/>
                      </a:cubicBezTo>
                      <a:cubicBezTo>
                        <a:pt x="5760" y="12189"/>
                        <a:pt x="7142" y="10276"/>
                        <a:pt x="8955" y="8454"/>
                      </a:cubicBezTo>
                      <a:cubicBezTo>
                        <a:pt x="11536" y="5882"/>
                        <a:pt x="14447" y="3914"/>
                        <a:pt x="17678" y="2559"/>
                      </a:cubicBezTo>
                      <a:cubicBezTo>
                        <a:pt x="20918" y="1195"/>
                        <a:pt x="24525" y="518"/>
                        <a:pt x="28488" y="518"/>
                      </a:cubicBezTo>
                      <a:cubicBezTo>
                        <a:pt x="32461" y="518"/>
                        <a:pt x="36077" y="1195"/>
                        <a:pt x="39354" y="2559"/>
                      </a:cubicBezTo>
                      <a:cubicBezTo>
                        <a:pt x="42631" y="3914"/>
                        <a:pt x="45551" y="5882"/>
                        <a:pt x="48132" y="8454"/>
                      </a:cubicBezTo>
                      <a:cubicBezTo>
                        <a:pt x="49935" y="10276"/>
                        <a:pt x="51326" y="12189"/>
                        <a:pt x="52306" y="14202"/>
                      </a:cubicBezTo>
                      <a:cubicBezTo>
                        <a:pt x="53285" y="16225"/>
                        <a:pt x="53981" y="18422"/>
                        <a:pt x="54393" y="20784"/>
                      </a:cubicBezTo>
                      <a:cubicBezTo>
                        <a:pt x="54814" y="23155"/>
                        <a:pt x="55052" y="25782"/>
                        <a:pt x="55125" y="28674"/>
                      </a:cubicBezTo>
                      <a:cubicBezTo>
                        <a:pt x="55198" y="31567"/>
                        <a:pt x="55235" y="34780"/>
                        <a:pt x="55235" y="38331"/>
                      </a:cubicBezTo>
                      <a:cubicBezTo>
                        <a:pt x="55235" y="41892"/>
                        <a:pt x="55198" y="45114"/>
                        <a:pt x="55125" y="47997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78783D18-EF8F-4EA5-8AE7-B2155BC7D491}"/>
                    </a:ext>
                  </a:extLst>
                </p:cNvPr>
                <p:cNvSpPr/>
                <p:nvPr/>
              </p:nvSpPr>
              <p:spPr>
                <a:xfrm>
                  <a:off x="2793470" y="489495"/>
                  <a:ext cx="55982" cy="74372"/>
                </a:xfrm>
                <a:custGeom>
                  <a:avLst/>
                  <a:gdLst>
                    <a:gd name="connsiteX0" fmla="*/ 47486 w 55982"/>
                    <a:gd name="connsiteY0" fmla="*/ 74885 h 74372"/>
                    <a:gd name="connsiteX1" fmla="*/ 13115 w 55982"/>
                    <a:gd name="connsiteY1" fmla="*/ 22555 h 74372"/>
                    <a:gd name="connsiteX2" fmla="*/ 13115 w 55982"/>
                    <a:gd name="connsiteY2" fmla="*/ 74885 h 74372"/>
                    <a:gd name="connsiteX3" fmla="*/ 1838 w 55982"/>
                    <a:gd name="connsiteY3" fmla="*/ 74885 h 74372"/>
                    <a:gd name="connsiteX4" fmla="*/ 1838 w 55982"/>
                    <a:gd name="connsiteY4" fmla="*/ 513 h 74372"/>
                    <a:gd name="connsiteX5" fmla="*/ 12181 w 55982"/>
                    <a:gd name="connsiteY5" fmla="*/ 513 h 74372"/>
                    <a:gd name="connsiteX6" fmla="*/ 46534 w 55982"/>
                    <a:gd name="connsiteY6" fmla="*/ 52743 h 74372"/>
                    <a:gd name="connsiteX7" fmla="*/ 46534 w 55982"/>
                    <a:gd name="connsiteY7" fmla="*/ 513 h 74372"/>
                    <a:gd name="connsiteX8" fmla="*/ 57821 w 55982"/>
                    <a:gd name="connsiteY8" fmla="*/ 513 h 74372"/>
                    <a:gd name="connsiteX9" fmla="*/ 57821 w 55982"/>
                    <a:gd name="connsiteY9" fmla="*/ 74885 h 74372"/>
                    <a:gd name="connsiteX10" fmla="*/ 47486 w 55982"/>
                    <a:gd name="connsiteY10" fmla="*/ 74885 h 7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5982" h="74372">
                      <a:moveTo>
                        <a:pt x="47486" y="74885"/>
                      </a:moveTo>
                      <a:lnTo>
                        <a:pt x="13115" y="22555"/>
                      </a:lnTo>
                      <a:lnTo>
                        <a:pt x="13115" y="74885"/>
                      </a:lnTo>
                      <a:lnTo>
                        <a:pt x="1838" y="74885"/>
                      </a:lnTo>
                      <a:lnTo>
                        <a:pt x="1838" y="513"/>
                      </a:lnTo>
                      <a:lnTo>
                        <a:pt x="12181" y="513"/>
                      </a:lnTo>
                      <a:lnTo>
                        <a:pt x="46534" y="52743"/>
                      </a:lnTo>
                      <a:lnTo>
                        <a:pt x="46534" y="513"/>
                      </a:lnTo>
                      <a:lnTo>
                        <a:pt x="57821" y="513"/>
                      </a:lnTo>
                      <a:lnTo>
                        <a:pt x="57821" y="74885"/>
                      </a:lnTo>
                      <a:lnTo>
                        <a:pt x="47486" y="74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0329E83-619D-4ED0-82B1-58E65AE2AD43}"/>
                    </a:ext>
                  </a:extLst>
                </p:cNvPr>
                <p:cNvSpPr/>
                <p:nvPr/>
              </p:nvSpPr>
              <p:spPr>
                <a:xfrm>
                  <a:off x="1989355" y="608640"/>
                  <a:ext cx="100130" cy="142145"/>
                </a:xfrm>
                <a:custGeom>
                  <a:avLst/>
                  <a:gdLst>
                    <a:gd name="connsiteX0" fmla="*/ 94974 w 100130"/>
                    <a:gd name="connsiteY0" fmla="*/ 118275 h 142145"/>
                    <a:gd name="connsiteX1" fmla="*/ 83980 w 100130"/>
                    <a:gd name="connsiteY1" fmla="*/ 131822 h 142145"/>
                    <a:gd name="connsiteX2" fmla="*/ 69060 w 100130"/>
                    <a:gd name="connsiteY2" fmla="*/ 140070 h 142145"/>
                    <a:gd name="connsiteX3" fmla="*/ 51293 w 100130"/>
                    <a:gd name="connsiteY3" fmla="*/ 142816 h 142145"/>
                    <a:gd name="connsiteX4" fmla="*/ 31073 w 100130"/>
                    <a:gd name="connsiteY4" fmla="*/ 138990 h 142145"/>
                    <a:gd name="connsiteX5" fmla="*/ 14578 w 100130"/>
                    <a:gd name="connsiteY5" fmla="*/ 127905 h 142145"/>
                    <a:gd name="connsiteX6" fmla="*/ 6724 w 100130"/>
                    <a:gd name="connsiteY6" fmla="*/ 117103 h 142145"/>
                    <a:gd name="connsiteX7" fmla="*/ 2697 w 100130"/>
                    <a:gd name="connsiteY7" fmla="*/ 104737 h 142145"/>
                    <a:gd name="connsiteX8" fmla="*/ 1232 w 100130"/>
                    <a:gd name="connsiteY8" fmla="*/ 89908 h 142145"/>
                    <a:gd name="connsiteX9" fmla="*/ 1031 w 100130"/>
                    <a:gd name="connsiteY9" fmla="*/ 71748 h 142145"/>
                    <a:gd name="connsiteX10" fmla="*/ 1232 w 100130"/>
                    <a:gd name="connsiteY10" fmla="*/ 53596 h 142145"/>
                    <a:gd name="connsiteX11" fmla="*/ 2697 w 100130"/>
                    <a:gd name="connsiteY11" fmla="*/ 38758 h 142145"/>
                    <a:gd name="connsiteX12" fmla="*/ 6724 w 100130"/>
                    <a:gd name="connsiteY12" fmla="*/ 26401 h 142145"/>
                    <a:gd name="connsiteX13" fmla="*/ 14578 w 100130"/>
                    <a:gd name="connsiteY13" fmla="*/ 15600 h 142145"/>
                    <a:gd name="connsiteX14" fmla="*/ 31073 w 100130"/>
                    <a:gd name="connsiteY14" fmla="*/ 4506 h 142145"/>
                    <a:gd name="connsiteX15" fmla="*/ 51293 w 100130"/>
                    <a:gd name="connsiteY15" fmla="*/ 670 h 142145"/>
                    <a:gd name="connsiteX16" fmla="*/ 84081 w 100130"/>
                    <a:gd name="connsiteY16" fmla="*/ 11673 h 142145"/>
                    <a:gd name="connsiteX17" fmla="*/ 101161 w 100130"/>
                    <a:gd name="connsiteY17" fmla="*/ 43683 h 142145"/>
                    <a:gd name="connsiteX18" fmla="*/ 79559 w 100130"/>
                    <a:gd name="connsiteY18" fmla="*/ 43683 h 142145"/>
                    <a:gd name="connsiteX19" fmla="*/ 70039 w 100130"/>
                    <a:gd name="connsiteY19" fmla="*/ 26401 h 142145"/>
                    <a:gd name="connsiteX20" fmla="*/ 51293 w 100130"/>
                    <a:gd name="connsiteY20" fmla="*/ 19719 h 142145"/>
                    <a:gd name="connsiteX21" fmla="*/ 39705 w 100130"/>
                    <a:gd name="connsiteY21" fmla="*/ 21980 h 142145"/>
                    <a:gd name="connsiteX22" fmla="*/ 30688 w 100130"/>
                    <a:gd name="connsiteY22" fmla="*/ 28167 h 142145"/>
                    <a:gd name="connsiteX23" fmla="*/ 26459 w 100130"/>
                    <a:gd name="connsiteY23" fmla="*/ 34154 h 142145"/>
                    <a:gd name="connsiteX24" fmla="*/ 23906 w 100130"/>
                    <a:gd name="connsiteY24" fmla="*/ 42200 h 142145"/>
                    <a:gd name="connsiteX25" fmla="*/ 22633 w 100130"/>
                    <a:gd name="connsiteY25" fmla="*/ 54081 h 142145"/>
                    <a:gd name="connsiteX26" fmla="*/ 22240 w 100130"/>
                    <a:gd name="connsiteY26" fmla="*/ 71748 h 142145"/>
                    <a:gd name="connsiteX27" fmla="*/ 22633 w 100130"/>
                    <a:gd name="connsiteY27" fmla="*/ 89423 h 142145"/>
                    <a:gd name="connsiteX28" fmla="*/ 23906 w 100130"/>
                    <a:gd name="connsiteY28" fmla="*/ 101304 h 142145"/>
                    <a:gd name="connsiteX29" fmla="*/ 26459 w 100130"/>
                    <a:gd name="connsiteY29" fmla="*/ 109341 h 142145"/>
                    <a:gd name="connsiteX30" fmla="*/ 30688 w 100130"/>
                    <a:gd name="connsiteY30" fmla="*/ 115337 h 142145"/>
                    <a:gd name="connsiteX31" fmla="*/ 39705 w 100130"/>
                    <a:gd name="connsiteY31" fmla="*/ 121515 h 142145"/>
                    <a:gd name="connsiteX32" fmla="*/ 51293 w 100130"/>
                    <a:gd name="connsiteY32" fmla="*/ 123776 h 142145"/>
                    <a:gd name="connsiteX33" fmla="*/ 70131 w 100130"/>
                    <a:gd name="connsiteY33" fmla="*/ 117103 h 142145"/>
                    <a:gd name="connsiteX34" fmla="*/ 79760 w 100130"/>
                    <a:gd name="connsiteY34" fmla="*/ 99821 h 142145"/>
                    <a:gd name="connsiteX35" fmla="*/ 101161 w 100130"/>
                    <a:gd name="connsiteY35" fmla="*/ 99821 h 142145"/>
                    <a:gd name="connsiteX36" fmla="*/ 94974 w 100130"/>
                    <a:gd name="connsiteY36" fmla="*/ 118275 h 142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0130" h="142145">
                      <a:moveTo>
                        <a:pt x="94974" y="118275"/>
                      </a:moveTo>
                      <a:cubicBezTo>
                        <a:pt x="92035" y="123639"/>
                        <a:pt x="88365" y="128170"/>
                        <a:pt x="83980" y="131822"/>
                      </a:cubicBezTo>
                      <a:cubicBezTo>
                        <a:pt x="79596" y="135493"/>
                        <a:pt x="74616" y="138239"/>
                        <a:pt x="69060" y="140070"/>
                      </a:cubicBezTo>
                      <a:cubicBezTo>
                        <a:pt x="63504" y="141910"/>
                        <a:pt x="57572" y="142816"/>
                        <a:pt x="51293" y="142816"/>
                      </a:cubicBezTo>
                      <a:cubicBezTo>
                        <a:pt x="43961" y="142816"/>
                        <a:pt x="37224" y="141543"/>
                        <a:pt x="31073" y="138990"/>
                      </a:cubicBezTo>
                      <a:cubicBezTo>
                        <a:pt x="24913" y="136436"/>
                        <a:pt x="19420" y="132747"/>
                        <a:pt x="14578" y="127905"/>
                      </a:cubicBezTo>
                      <a:cubicBezTo>
                        <a:pt x="11173" y="124499"/>
                        <a:pt x="8564" y="120893"/>
                        <a:pt x="6724" y="117103"/>
                      </a:cubicBezTo>
                      <a:cubicBezTo>
                        <a:pt x="4894" y="113305"/>
                        <a:pt x="3557" y="109186"/>
                        <a:pt x="2697" y="104737"/>
                      </a:cubicBezTo>
                      <a:cubicBezTo>
                        <a:pt x="1846" y="100288"/>
                        <a:pt x="1351" y="95336"/>
                        <a:pt x="1232" y="89908"/>
                      </a:cubicBezTo>
                      <a:cubicBezTo>
                        <a:pt x="1095" y="84480"/>
                        <a:pt x="1031" y="78430"/>
                        <a:pt x="1031" y="71748"/>
                      </a:cubicBezTo>
                      <a:cubicBezTo>
                        <a:pt x="1031" y="65075"/>
                        <a:pt x="1095" y="59024"/>
                        <a:pt x="1232" y="53596"/>
                      </a:cubicBezTo>
                      <a:cubicBezTo>
                        <a:pt x="1351" y="48159"/>
                        <a:pt x="1846" y="43216"/>
                        <a:pt x="2697" y="38758"/>
                      </a:cubicBezTo>
                      <a:cubicBezTo>
                        <a:pt x="3557" y="34319"/>
                        <a:pt x="4894" y="30190"/>
                        <a:pt x="6724" y="26401"/>
                      </a:cubicBezTo>
                      <a:cubicBezTo>
                        <a:pt x="8564" y="22602"/>
                        <a:pt x="11173" y="19005"/>
                        <a:pt x="14578" y="15600"/>
                      </a:cubicBezTo>
                      <a:cubicBezTo>
                        <a:pt x="19420" y="10757"/>
                        <a:pt x="24913" y="7059"/>
                        <a:pt x="31073" y="4506"/>
                      </a:cubicBezTo>
                      <a:cubicBezTo>
                        <a:pt x="37224" y="1952"/>
                        <a:pt x="43961" y="670"/>
                        <a:pt x="51293" y="670"/>
                      </a:cubicBezTo>
                      <a:cubicBezTo>
                        <a:pt x="64254" y="670"/>
                        <a:pt x="75175" y="4341"/>
                        <a:pt x="84081" y="11673"/>
                      </a:cubicBezTo>
                      <a:cubicBezTo>
                        <a:pt x="92978" y="19005"/>
                        <a:pt x="98672" y="29669"/>
                        <a:pt x="101161" y="43683"/>
                      </a:cubicBezTo>
                      <a:lnTo>
                        <a:pt x="79559" y="43683"/>
                      </a:lnTo>
                      <a:cubicBezTo>
                        <a:pt x="77866" y="36607"/>
                        <a:pt x="74680" y="30849"/>
                        <a:pt x="70039" y="26401"/>
                      </a:cubicBezTo>
                      <a:cubicBezTo>
                        <a:pt x="65399" y="21952"/>
                        <a:pt x="59147" y="19719"/>
                        <a:pt x="51293" y="19719"/>
                      </a:cubicBezTo>
                      <a:cubicBezTo>
                        <a:pt x="47110" y="19719"/>
                        <a:pt x="43238" y="20478"/>
                        <a:pt x="39705" y="21980"/>
                      </a:cubicBezTo>
                      <a:cubicBezTo>
                        <a:pt x="36171" y="23481"/>
                        <a:pt x="33169" y="25550"/>
                        <a:pt x="30688" y="28167"/>
                      </a:cubicBezTo>
                      <a:cubicBezTo>
                        <a:pt x="28968" y="29998"/>
                        <a:pt x="27567" y="31994"/>
                        <a:pt x="26459" y="34154"/>
                      </a:cubicBezTo>
                      <a:cubicBezTo>
                        <a:pt x="25352" y="36314"/>
                        <a:pt x="24491" y="38996"/>
                        <a:pt x="23906" y="42200"/>
                      </a:cubicBezTo>
                      <a:cubicBezTo>
                        <a:pt x="23320" y="45413"/>
                        <a:pt x="22890" y="49367"/>
                        <a:pt x="22633" y="54081"/>
                      </a:cubicBezTo>
                      <a:cubicBezTo>
                        <a:pt x="22359" y="58786"/>
                        <a:pt x="22240" y="64681"/>
                        <a:pt x="22240" y="71748"/>
                      </a:cubicBezTo>
                      <a:cubicBezTo>
                        <a:pt x="22240" y="78814"/>
                        <a:pt x="22359" y="84709"/>
                        <a:pt x="22633" y="89423"/>
                      </a:cubicBezTo>
                      <a:cubicBezTo>
                        <a:pt x="22890" y="94137"/>
                        <a:pt x="23320" y="98082"/>
                        <a:pt x="23906" y="101304"/>
                      </a:cubicBezTo>
                      <a:cubicBezTo>
                        <a:pt x="24491" y="104499"/>
                        <a:pt x="25352" y="107190"/>
                        <a:pt x="26459" y="109341"/>
                      </a:cubicBezTo>
                      <a:cubicBezTo>
                        <a:pt x="27567" y="111511"/>
                        <a:pt x="28968" y="113506"/>
                        <a:pt x="30688" y="115337"/>
                      </a:cubicBezTo>
                      <a:cubicBezTo>
                        <a:pt x="33169" y="117955"/>
                        <a:pt x="36171" y="120014"/>
                        <a:pt x="39705" y="121515"/>
                      </a:cubicBezTo>
                      <a:cubicBezTo>
                        <a:pt x="43238" y="123026"/>
                        <a:pt x="47110" y="123776"/>
                        <a:pt x="51293" y="123776"/>
                      </a:cubicBezTo>
                      <a:cubicBezTo>
                        <a:pt x="59147" y="123776"/>
                        <a:pt x="65426" y="121552"/>
                        <a:pt x="70131" y="117103"/>
                      </a:cubicBezTo>
                      <a:cubicBezTo>
                        <a:pt x="74854" y="112655"/>
                        <a:pt x="78049" y="106888"/>
                        <a:pt x="79760" y="99821"/>
                      </a:cubicBezTo>
                      <a:lnTo>
                        <a:pt x="101161" y="99821"/>
                      </a:lnTo>
                      <a:cubicBezTo>
                        <a:pt x="99981" y="106760"/>
                        <a:pt x="97921" y="112920"/>
                        <a:pt x="94974" y="118275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1CCA48E-91FF-42C9-9292-5B1840A51505}"/>
                    </a:ext>
                  </a:extLst>
                </p:cNvPr>
                <p:cNvSpPr/>
                <p:nvPr/>
              </p:nvSpPr>
              <p:spPr>
                <a:xfrm>
                  <a:off x="2122066" y="609829"/>
                  <a:ext cx="119563" cy="139783"/>
                </a:xfrm>
                <a:custGeom>
                  <a:avLst/>
                  <a:gdLst>
                    <a:gd name="connsiteX0" fmla="*/ 61441 w 119563"/>
                    <a:gd name="connsiteY0" fmla="*/ 32479 h 139783"/>
                    <a:gd name="connsiteX1" fmla="*/ 39655 w 119563"/>
                    <a:gd name="connsiteY1" fmla="*/ 94522 h 139783"/>
                    <a:gd name="connsiteX2" fmla="*/ 82640 w 119563"/>
                    <a:gd name="connsiteY2" fmla="*/ 94522 h 139783"/>
                    <a:gd name="connsiteX3" fmla="*/ 61441 w 119563"/>
                    <a:gd name="connsiteY3" fmla="*/ 32479 h 139783"/>
                    <a:gd name="connsiteX4" fmla="*/ 98155 w 119563"/>
                    <a:gd name="connsiteY4" fmla="*/ 140463 h 139783"/>
                    <a:gd name="connsiteX5" fmla="*/ 88535 w 119563"/>
                    <a:gd name="connsiteY5" fmla="*/ 112389 h 139783"/>
                    <a:gd name="connsiteX6" fmla="*/ 33367 w 119563"/>
                    <a:gd name="connsiteY6" fmla="*/ 112389 h 139783"/>
                    <a:gd name="connsiteX7" fmla="*/ 23746 w 119563"/>
                    <a:gd name="connsiteY7" fmla="*/ 140463 h 139783"/>
                    <a:gd name="connsiteX8" fmla="*/ 1174 w 119563"/>
                    <a:gd name="connsiteY8" fmla="*/ 140463 h 139783"/>
                    <a:gd name="connsiteX9" fmla="*/ 52415 w 119563"/>
                    <a:gd name="connsiteY9" fmla="*/ 679 h 139783"/>
                    <a:gd name="connsiteX10" fmla="*/ 69496 w 119563"/>
                    <a:gd name="connsiteY10" fmla="*/ 679 h 139783"/>
                    <a:gd name="connsiteX11" fmla="*/ 120737 w 119563"/>
                    <a:gd name="connsiteY11" fmla="*/ 140463 h 139783"/>
                    <a:gd name="connsiteX12" fmla="*/ 98155 w 119563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63" h="139783">
                      <a:moveTo>
                        <a:pt x="61441" y="32479"/>
                      </a:moveTo>
                      <a:lnTo>
                        <a:pt x="39655" y="94522"/>
                      </a:lnTo>
                      <a:lnTo>
                        <a:pt x="82640" y="94522"/>
                      </a:lnTo>
                      <a:lnTo>
                        <a:pt x="61441" y="32479"/>
                      </a:lnTo>
                      <a:close/>
                      <a:moveTo>
                        <a:pt x="98155" y="140463"/>
                      </a:moveTo>
                      <a:lnTo>
                        <a:pt x="88535" y="112389"/>
                      </a:lnTo>
                      <a:lnTo>
                        <a:pt x="33367" y="112389"/>
                      </a:lnTo>
                      <a:lnTo>
                        <a:pt x="23746" y="140463"/>
                      </a:lnTo>
                      <a:lnTo>
                        <a:pt x="1174" y="140463"/>
                      </a:lnTo>
                      <a:lnTo>
                        <a:pt x="52415" y="679"/>
                      </a:lnTo>
                      <a:lnTo>
                        <a:pt x="69496" y="679"/>
                      </a:lnTo>
                      <a:lnTo>
                        <a:pt x="120737" y="140463"/>
                      </a:lnTo>
                      <a:lnTo>
                        <a:pt x="98155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2EE2253-7E81-40B5-9929-E9D203A0F5C4}"/>
                    </a:ext>
                  </a:extLst>
                </p:cNvPr>
                <p:cNvSpPr/>
                <p:nvPr/>
              </p:nvSpPr>
              <p:spPr>
                <a:xfrm>
                  <a:off x="2284434" y="609827"/>
                  <a:ext cx="105219" cy="139783"/>
                </a:xfrm>
                <a:custGeom>
                  <a:avLst/>
                  <a:gdLst>
                    <a:gd name="connsiteX0" fmla="*/ 87125 w 105219"/>
                    <a:gd name="connsiteY0" fmla="*/ 140452 h 139783"/>
                    <a:gd name="connsiteX1" fmla="*/ 22538 w 105219"/>
                    <a:gd name="connsiteY1" fmla="*/ 42087 h 139783"/>
                    <a:gd name="connsiteX2" fmla="*/ 22538 w 105219"/>
                    <a:gd name="connsiteY2" fmla="*/ 140452 h 139783"/>
                    <a:gd name="connsiteX3" fmla="*/ 1338 w 105219"/>
                    <a:gd name="connsiteY3" fmla="*/ 140452 h 139783"/>
                    <a:gd name="connsiteX4" fmla="*/ 1338 w 105219"/>
                    <a:gd name="connsiteY4" fmla="*/ 668 h 139783"/>
                    <a:gd name="connsiteX5" fmla="*/ 20771 w 105219"/>
                    <a:gd name="connsiteY5" fmla="*/ 668 h 139783"/>
                    <a:gd name="connsiteX6" fmla="*/ 85358 w 105219"/>
                    <a:gd name="connsiteY6" fmla="*/ 98830 h 139783"/>
                    <a:gd name="connsiteX7" fmla="*/ 85358 w 105219"/>
                    <a:gd name="connsiteY7" fmla="*/ 668 h 139783"/>
                    <a:gd name="connsiteX8" fmla="*/ 106558 w 105219"/>
                    <a:gd name="connsiteY8" fmla="*/ 668 h 139783"/>
                    <a:gd name="connsiteX9" fmla="*/ 106558 w 105219"/>
                    <a:gd name="connsiteY9" fmla="*/ 140452 h 139783"/>
                    <a:gd name="connsiteX10" fmla="*/ 87125 w 105219"/>
                    <a:gd name="connsiteY10" fmla="*/ 140452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219" h="139783">
                      <a:moveTo>
                        <a:pt x="87125" y="140452"/>
                      </a:moveTo>
                      <a:lnTo>
                        <a:pt x="22538" y="42087"/>
                      </a:lnTo>
                      <a:lnTo>
                        <a:pt x="22538" y="140452"/>
                      </a:lnTo>
                      <a:lnTo>
                        <a:pt x="1338" y="140452"/>
                      </a:lnTo>
                      <a:lnTo>
                        <a:pt x="1338" y="668"/>
                      </a:lnTo>
                      <a:lnTo>
                        <a:pt x="20771" y="668"/>
                      </a:lnTo>
                      <a:lnTo>
                        <a:pt x="85358" y="98830"/>
                      </a:lnTo>
                      <a:lnTo>
                        <a:pt x="85358" y="668"/>
                      </a:lnTo>
                      <a:lnTo>
                        <a:pt x="106558" y="668"/>
                      </a:lnTo>
                      <a:lnTo>
                        <a:pt x="106558" y="140452"/>
                      </a:lnTo>
                      <a:lnTo>
                        <a:pt x="87125" y="1404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12CB43A-99DB-48F1-9DB2-3EAB06AEC8E8}"/>
                    </a:ext>
                  </a:extLst>
                </p:cNvPr>
                <p:cNvSpPr/>
                <p:nvPr/>
              </p:nvSpPr>
              <p:spPr>
                <a:xfrm>
                  <a:off x="2432462" y="609829"/>
                  <a:ext cx="119554" cy="139783"/>
                </a:xfrm>
                <a:custGeom>
                  <a:avLst/>
                  <a:gdLst>
                    <a:gd name="connsiteX0" fmla="*/ 61753 w 119554"/>
                    <a:gd name="connsiteY0" fmla="*/ 32479 h 139783"/>
                    <a:gd name="connsiteX1" fmla="*/ 39967 w 119554"/>
                    <a:gd name="connsiteY1" fmla="*/ 94522 h 139783"/>
                    <a:gd name="connsiteX2" fmla="*/ 82961 w 119554"/>
                    <a:gd name="connsiteY2" fmla="*/ 94522 h 139783"/>
                    <a:gd name="connsiteX3" fmla="*/ 61753 w 119554"/>
                    <a:gd name="connsiteY3" fmla="*/ 32479 h 139783"/>
                    <a:gd name="connsiteX4" fmla="*/ 98477 w 119554"/>
                    <a:gd name="connsiteY4" fmla="*/ 140463 h 139783"/>
                    <a:gd name="connsiteX5" fmla="*/ 88856 w 119554"/>
                    <a:gd name="connsiteY5" fmla="*/ 112389 h 139783"/>
                    <a:gd name="connsiteX6" fmla="*/ 33688 w 119554"/>
                    <a:gd name="connsiteY6" fmla="*/ 112389 h 139783"/>
                    <a:gd name="connsiteX7" fmla="*/ 24068 w 119554"/>
                    <a:gd name="connsiteY7" fmla="*/ 140463 h 139783"/>
                    <a:gd name="connsiteX8" fmla="*/ 1495 w 119554"/>
                    <a:gd name="connsiteY8" fmla="*/ 140463 h 139783"/>
                    <a:gd name="connsiteX9" fmla="*/ 52736 w 119554"/>
                    <a:gd name="connsiteY9" fmla="*/ 679 h 139783"/>
                    <a:gd name="connsiteX10" fmla="*/ 69808 w 119554"/>
                    <a:gd name="connsiteY10" fmla="*/ 679 h 139783"/>
                    <a:gd name="connsiteX11" fmla="*/ 121049 w 119554"/>
                    <a:gd name="connsiteY11" fmla="*/ 140463 h 139783"/>
                    <a:gd name="connsiteX12" fmla="*/ 98477 w 119554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54" h="139783">
                      <a:moveTo>
                        <a:pt x="61753" y="32479"/>
                      </a:moveTo>
                      <a:lnTo>
                        <a:pt x="39967" y="94522"/>
                      </a:lnTo>
                      <a:lnTo>
                        <a:pt x="82961" y="94522"/>
                      </a:lnTo>
                      <a:lnTo>
                        <a:pt x="61753" y="32479"/>
                      </a:lnTo>
                      <a:close/>
                      <a:moveTo>
                        <a:pt x="98477" y="140463"/>
                      </a:moveTo>
                      <a:lnTo>
                        <a:pt x="88856" y="112389"/>
                      </a:lnTo>
                      <a:lnTo>
                        <a:pt x="33688" y="112389"/>
                      </a:lnTo>
                      <a:lnTo>
                        <a:pt x="24068" y="140463"/>
                      </a:lnTo>
                      <a:lnTo>
                        <a:pt x="1495" y="140463"/>
                      </a:lnTo>
                      <a:lnTo>
                        <a:pt x="52736" y="679"/>
                      </a:lnTo>
                      <a:lnTo>
                        <a:pt x="69808" y="679"/>
                      </a:lnTo>
                      <a:lnTo>
                        <a:pt x="121049" y="140463"/>
                      </a:lnTo>
                      <a:lnTo>
                        <a:pt x="98477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6E923B3-DD9C-42D5-A626-262A364A5AAB}"/>
                    </a:ext>
                  </a:extLst>
                </p:cNvPr>
                <p:cNvSpPr/>
                <p:nvPr/>
              </p:nvSpPr>
              <p:spPr>
                <a:xfrm>
                  <a:off x="2594812" y="609833"/>
                  <a:ext cx="99343" cy="139783"/>
                </a:xfrm>
                <a:custGeom>
                  <a:avLst/>
                  <a:gdLst>
                    <a:gd name="connsiteX0" fmla="*/ 78820 w 99343"/>
                    <a:gd name="connsiteY0" fmla="*/ 45137 h 139783"/>
                    <a:gd name="connsiteX1" fmla="*/ 72339 w 99343"/>
                    <a:gd name="connsiteY1" fmla="*/ 29136 h 139783"/>
                    <a:gd name="connsiteX2" fmla="*/ 48577 w 99343"/>
                    <a:gd name="connsiteY2" fmla="*/ 19717 h 139783"/>
                    <a:gd name="connsiteX3" fmla="*/ 22864 w 99343"/>
                    <a:gd name="connsiteY3" fmla="*/ 19717 h 139783"/>
                    <a:gd name="connsiteX4" fmla="*/ 22864 w 99343"/>
                    <a:gd name="connsiteY4" fmla="*/ 121413 h 139783"/>
                    <a:gd name="connsiteX5" fmla="*/ 48577 w 99343"/>
                    <a:gd name="connsiteY5" fmla="*/ 121413 h 139783"/>
                    <a:gd name="connsiteX6" fmla="*/ 72339 w 99343"/>
                    <a:gd name="connsiteY6" fmla="*/ 111985 h 139783"/>
                    <a:gd name="connsiteX7" fmla="*/ 78820 w 99343"/>
                    <a:gd name="connsiteY7" fmla="*/ 95015 h 139783"/>
                    <a:gd name="connsiteX8" fmla="*/ 79790 w 99343"/>
                    <a:gd name="connsiteY8" fmla="*/ 69586 h 139783"/>
                    <a:gd name="connsiteX9" fmla="*/ 78820 w 99343"/>
                    <a:gd name="connsiteY9" fmla="*/ 45137 h 139783"/>
                    <a:gd name="connsiteX10" fmla="*/ 100907 w 99343"/>
                    <a:gd name="connsiteY10" fmla="*/ 85101 h 139783"/>
                    <a:gd name="connsiteX11" fmla="*/ 99626 w 99343"/>
                    <a:gd name="connsiteY11" fmla="*/ 100406 h 139783"/>
                    <a:gd name="connsiteX12" fmla="*/ 95498 w 99343"/>
                    <a:gd name="connsiteY12" fmla="*/ 114740 h 139783"/>
                    <a:gd name="connsiteX13" fmla="*/ 86866 w 99343"/>
                    <a:gd name="connsiteY13" fmla="*/ 127299 h 139783"/>
                    <a:gd name="connsiteX14" fmla="*/ 70966 w 99343"/>
                    <a:gd name="connsiteY14" fmla="*/ 137212 h 139783"/>
                    <a:gd name="connsiteX15" fmla="*/ 50746 w 99343"/>
                    <a:gd name="connsiteY15" fmla="*/ 140462 h 139783"/>
                    <a:gd name="connsiteX16" fmla="*/ 1656 w 99343"/>
                    <a:gd name="connsiteY16" fmla="*/ 140462 h 139783"/>
                    <a:gd name="connsiteX17" fmla="*/ 1656 w 99343"/>
                    <a:gd name="connsiteY17" fmla="*/ 678 h 139783"/>
                    <a:gd name="connsiteX18" fmla="*/ 50746 w 99343"/>
                    <a:gd name="connsiteY18" fmla="*/ 678 h 139783"/>
                    <a:gd name="connsiteX19" fmla="*/ 70966 w 99343"/>
                    <a:gd name="connsiteY19" fmla="*/ 3909 h 139783"/>
                    <a:gd name="connsiteX20" fmla="*/ 86866 w 99343"/>
                    <a:gd name="connsiteY20" fmla="*/ 13823 h 139783"/>
                    <a:gd name="connsiteX21" fmla="*/ 95498 w 99343"/>
                    <a:gd name="connsiteY21" fmla="*/ 26088 h 139783"/>
                    <a:gd name="connsiteX22" fmla="*/ 99626 w 99343"/>
                    <a:gd name="connsiteY22" fmla="*/ 39837 h 139783"/>
                    <a:gd name="connsiteX23" fmla="*/ 100907 w 99343"/>
                    <a:gd name="connsiteY23" fmla="*/ 54474 h 139783"/>
                    <a:gd name="connsiteX24" fmla="*/ 100999 w 99343"/>
                    <a:gd name="connsiteY24" fmla="*/ 69586 h 139783"/>
                    <a:gd name="connsiteX25" fmla="*/ 100907 w 99343"/>
                    <a:gd name="connsiteY25" fmla="*/ 85101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9343" h="139783">
                      <a:moveTo>
                        <a:pt x="78820" y="45137"/>
                      </a:moveTo>
                      <a:cubicBezTo>
                        <a:pt x="78161" y="38528"/>
                        <a:pt x="75991" y="33191"/>
                        <a:pt x="72339" y="29136"/>
                      </a:cubicBezTo>
                      <a:cubicBezTo>
                        <a:pt x="66572" y="22857"/>
                        <a:pt x="58664" y="19717"/>
                        <a:pt x="48577" y="19717"/>
                      </a:cubicBezTo>
                      <a:lnTo>
                        <a:pt x="22864" y="19717"/>
                      </a:lnTo>
                      <a:lnTo>
                        <a:pt x="22864" y="121413"/>
                      </a:lnTo>
                      <a:lnTo>
                        <a:pt x="48577" y="121413"/>
                      </a:lnTo>
                      <a:cubicBezTo>
                        <a:pt x="58664" y="121413"/>
                        <a:pt x="66572" y="118274"/>
                        <a:pt x="72339" y="111985"/>
                      </a:cubicBezTo>
                      <a:cubicBezTo>
                        <a:pt x="75991" y="107939"/>
                        <a:pt x="78161" y="102273"/>
                        <a:pt x="78820" y="95015"/>
                      </a:cubicBezTo>
                      <a:cubicBezTo>
                        <a:pt x="79470" y="87738"/>
                        <a:pt x="79790" y="79270"/>
                        <a:pt x="79790" y="69586"/>
                      </a:cubicBezTo>
                      <a:cubicBezTo>
                        <a:pt x="79790" y="59902"/>
                        <a:pt x="79470" y="51755"/>
                        <a:pt x="78820" y="45137"/>
                      </a:cubicBezTo>
                      <a:moveTo>
                        <a:pt x="100907" y="85101"/>
                      </a:moveTo>
                      <a:cubicBezTo>
                        <a:pt x="100834" y="90328"/>
                        <a:pt x="100404" y="95436"/>
                        <a:pt x="99626" y="100406"/>
                      </a:cubicBezTo>
                      <a:cubicBezTo>
                        <a:pt x="98848" y="105386"/>
                        <a:pt x="97466" y="110155"/>
                        <a:pt x="95498" y="114740"/>
                      </a:cubicBezTo>
                      <a:cubicBezTo>
                        <a:pt x="93539" y="119317"/>
                        <a:pt x="90665" y="123510"/>
                        <a:pt x="86866" y="127299"/>
                      </a:cubicBezTo>
                      <a:cubicBezTo>
                        <a:pt x="82417" y="131757"/>
                        <a:pt x="77108" y="135061"/>
                        <a:pt x="70966" y="137212"/>
                      </a:cubicBezTo>
                      <a:cubicBezTo>
                        <a:pt x="64815" y="139382"/>
                        <a:pt x="58069" y="140462"/>
                        <a:pt x="50746" y="140462"/>
                      </a:cubicBezTo>
                      <a:lnTo>
                        <a:pt x="1656" y="140462"/>
                      </a:lnTo>
                      <a:lnTo>
                        <a:pt x="1656" y="678"/>
                      </a:lnTo>
                      <a:lnTo>
                        <a:pt x="50746" y="678"/>
                      </a:lnTo>
                      <a:cubicBezTo>
                        <a:pt x="58069" y="678"/>
                        <a:pt x="64815" y="1749"/>
                        <a:pt x="70966" y="3909"/>
                      </a:cubicBezTo>
                      <a:cubicBezTo>
                        <a:pt x="77108" y="6070"/>
                        <a:pt x="82417" y="9383"/>
                        <a:pt x="86866" y="13823"/>
                      </a:cubicBezTo>
                      <a:cubicBezTo>
                        <a:pt x="90665" y="17630"/>
                        <a:pt x="93539" y="21713"/>
                        <a:pt x="95498" y="26088"/>
                      </a:cubicBezTo>
                      <a:cubicBezTo>
                        <a:pt x="97466" y="30482"/>
                        <a:pt x="98848" y="35059"/>
                        <a:pt x="99626" y="39837"/>
                      </a:cubicBezTo>
                      <a:cubicBezTo>
                        <a:pt x="100404" y="44615"/>
                        <a:pt x="100834" y="49494"/>
                        <a:pt x="100907" y="54474"/>
                      </a:cubicBezTo>
                      <a:cubicBezTo>
                        <a:pt x="100971" y="59444"/>
                        <a:pt x="100999" y="64478"/>
                        <a:pt x="100999" y="69586"/>
                      </a:cubicBezTo>
                      <a:cubicBezTo>
                        <a:pt x="100999" y="74694"/>
                        <a:pt x="100971" y="79856"/>
                        <a:pt x="100907" y="85101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CB54F-F8E1-4C7F-B732-0B6DB850B32D}"/>
                    </a:ext>
                  </a:extLst>
                </p:cNvPr>
                <p:cNvSpPr/>
                <p:nvPr/>
              </p:nvSpPr>
              <p:spPr>
                <a:xfrm>
                  <a:off x="2729891" y="609829"/>
                  <a:ext cx="119554" cy="139783"/>
                </a:xfrm>
                <a:custGeom>
                  <a:avLst/>
                  <a:gdLst>
                    <a:gd name="connsiteX0" fmla="*/ 62070 w 119554"/>
                    <a:gd name="connsiteY0" fmla="*/ 32479 h 139783"/>
                    <a:gd name="connsiteX1" fmla="*/ 40284 w 119554"/>
                    <a:gd name="connsiteY1" fmla="*/ 94522 h 139783"/>
                    <a:gd name="connsiteX2" fmla="*/ 83269 w 119554"/>
                    <a:gd name="connsiteY2" fmla="*/ 94522 h 139783"/>
                    <a:gd name="connsiteX3" fmla="*/ 62070 w 119554"/>
                    <a:gd name="connsiteY3" fmla="*/ 32479 h 139783"/>
                    <a:gd name="connsiteX4" fmla="*/ 98785 w 119554"/>
                    <a:gd name="connsiteY4" fmla="*/ 140463 h 139783"/>
                    <a:gd name="connsiteX5" fmla="*/ 89164 w 119554"/>
                    <a:gd name="connsiteY5" fmla="*/ 112389 h 139783"/>
                    <a:gd name="connsiteX6" fmla="*/ 33996 w 119554"/>
                    <a:gd name="connsiteY6" fmla="*/ 112389 h 139783"/>
                    <a:gd name="connsiteX7" fmla="*/ 24376 w 119554"/>
                    <a:gd name="connsiteY7" fmla="*/ 140463 h 139783"/>
                    <a:gd name="connsiteX8" fmla="*/ 1803 w 119554"/>
                    <a:gd name="connsiteY8" fmla="*/ 140463 h 139783"/>
                    <a:gd name="connsiteX9" fmla="*/ 53044 w 119554"/>
                    <a:gd name="connsiteY9" fmla="*/ 679 h 139783"/>
                    <a:gd name="connsiteX10" fmla="*/ 70116 w 119554"/>
                    <a:gd name="connsiteY10" fmla="*/ 679 h 139783"/>
                    <a:gd name="connsiteX11" fmla="*/ 121357 w 119554"/>
                    <a:gd name="connsiteY11" fmla="*/ 140463 h 139783"/>
                    <a:gd name="connsiteX12" fmla="*/ 98785 w 119554"/>
                    <a:gd name="connsiteY12" fmla="*/ 140463 h 139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54" h="139783">
                      <a:moveTo>
                        <a:pt x="62070" y="32479"/>
                      </a:moveTo>
                      <a:lnTo>
                        <a:pt x="40284" y="94522"/>
                      </a:lnTo>
                      <a:lnTo>
                        <a:pt x="83269" y="94522"/>
                      </a:lnTo>
                      <a:lnTo>
                        <a:pt x="62070" y="32479"/>
                      </a:lnTo>
                      <a:close/>
                      <a:moveTo>
                        <a:pt x="98785" y="140463"/>
                      </a:moveTo>
                      <a:lnTo>
                        <a:pt x="89164" y="112389"/>
                      </a:lnTo>
                      <a:lnTo>
                        <a:pt x="33996" y="112389"/>
                      </a:lnTo>
                      <a:lnTo>
                        <a:pt x="24376" y="140463"/>
                      </a:lnTo>
                      <a:lnTo>
                        <a:pt x="1803" y="140463"/>
                      </a:lnTo>
                      <a:lnTo>
                        <a:pt x="53044" y="679"/>
                      </a:lnTo>
                      <a:lnTo>
                        <a:pt x="70116" y="679"/>
                      </a:lnTo>
                      <a:lnTo>
                        <a:pt x="121357" y="140463"/>
                      </a:lnTo>
                      <a:lnTo>
                        <a:pt x="98785" y="1404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7F36472-B15E-4DCF-A13B-C5263027D87D}"/>
                    </a:ext>
                  </a:extLst>
                </p:cNvPr>
                <p:cNvSpPr/>
                <p:nvPr/>
              </p:nvSpPr>
              <p:spPr>
                <a:xfrm>
                  <a:off x="1101522" y="148790"/>
                  <a:ext cx="814334" cy="800477"/>
                </a:xfrm>
                <a:custGeom>
                  <a:avLst/>
                  <a:gdLst>
                    <a:gd name="connsiteX0" fmla="*/ 437392 w 814334"/>
                    <a:gd name="connsiteY0" fmla="*/ 455674 h 800477"/>
                    <a:gd name="connsiteX1" fmla="*/ 529294 w 814334"/>
                    <a:gd name="connsiteY1" fmla="*/ 455674 h 800477"/>
                    <a:gd name="connsiteX2" fmla="*/ 529294 w 814334"/>
                    <a:gd name="connsiteY2" fmla="*/ 553910 h 800477"/>
                    <a:gd name="connsiteX3" fmla="*/ 437392 w 814334"/>
                    <a:gd name="connsiteY3" fmla="*/ 553910 h 800477"/>
                    <a:gd name="connsiteX4" fmla="*/ 437392 w 814334"/>
                    <a:gd name="connsiteY4" fmla="*/ 455674 h 800477"/>
                    <a:gd name="connsiteX5" fmla="*/ 619062 w 814334"/>
                    <a:gd name="connsiteY5" fmla="*/ 614159 h 800477"/>
                    <a:gd name="connsiteX6" fmla="*/ 814151 w 814334"/>
                    <a:gd name="connsiteY6" fmla="*/ 451994 h 800477"/>
                    <a:gd name="connsiteX7" fmla="*/ 773647 w 814334"/>
                    <a:gd name="connsiteY7" fmla="*/ 432552 h 800477"/>
                    <a:gd name="connsiteX8" fmla="*/ 767322 w 814334"/>
                    <a:gd name="connsiteY8" fmla="*/ 391224 h 800477"/>
                    <a:gd name="connsiteX9" fmla="*/ 797043 w 814334"/>
                    <a:gd name="connsiteY9" fmla="*/ 280393 h 800477"/>
                    <a:gd name="connsiteX10" fmla="*/ 683741 w 814334"/>
                    <a:gd name="connsiteY10" fmla="*/ 304796 h 800477"/>
                    <a:gd name="connsiteX11" fmla="*/ 663676 w 814334"/>
                    <a:gd name="connsiteY11" fmla="*/ 292467 h 800477"/>
                    <a:gd name="connsiteX12" fmla="*/ 649095 w 814334"/>
                    <a:gd name="connsiteY12" fmla="*/ 240310 h 800477"/>
                    <a:gd name="connsiteX13" fmla="*/ 559518 w 814334"/>
                    <a:gd name="connsiteY13" fmla="*/ 343021 h 800477"/>
                    <a:gd name="connsiteX14" fmla="*/ 528955 w 814334"/>
                    <a:gd name="connsiteY14" fmla="*/ 321392 h 800477"/>
                    <a:gd name="connsiteX15" fmla="*/ 567262 w 814334"/>
                    <a:gd name="connsiteY15" fmla="*/ 113387 h 800477"/>
                    <a:gd name="connsiteX16" fmla="*/ 515939 w 814334"/>
                    <a:gd name="connsiteY16" fmla="*/ 140637 h 800477"/>
                    <a:gd name="connsiteX17" fmla="*/ 479087 w 814334"/>
                    <a:gd name="connsiteY17" fmla="*/ 135465 h 800477"/>
                    <a:gd name="connsiteX18" fmla="*/ 406984 w 814334"/>
                    <a:gd name="connsiteY18" fmla="*/ 102 h 800477"/>
                    <a:gd name="connsiteX19" fmla="*/ 334927 w 814334"/>
                    <a:gd name="connsiteY19" fmla="*/ 135492 h 800477"/>
                    <a:gd name="connsiteX20" fmla="*/ 297956 w 814334"/>
                    <a:gd name="connsiteY20" fmla="*/ 140637 h 800477"/>
                    <a:gd name="connsiteX21" fmla="*/ 246633 w 814334"/>
                    <a:gd name="connsiteY21" fmla="*/ 113387 h 800477"/>
                    <a:gd name="connsiteX22" fmla="*/ 284913 w 814334"/>
                    <a:gd name="connsiteY22" fmla="*/ 321419 h 800477"/>
                    <a:gd name="connsiteX23" fmla="*/ 254468 w 814334"/>
                    <a:gd name="connsiteY23" fmla="*/ 343021 h 800477"/>
                    <a:gd name="connsiteX24" fmla="*/ 164883 w 814334"/>
                    <a:gd name="connsiteY24" fmla="*/ 240310 h 800477"/>
                    <a:gd name="connsiteX25" fmla="*/ 150218 w 814334"/>
                    <a:gd name="connsiteY25" fmla="*/ 292467 h 800477"/>
                    <a:gd name="connsiteX26" fmla="*/ 130154 w 814334"/>
                    <a:gd name="connsiteY26" fmla="*/ 304769 h 800477"/>
                    <a:gd name="connsiteX27" fmla="*/ 16943 w 814334"/>
                    <a:gd name="connsiteY27" fmla="*/ 280393 h 800477"/>
                    <a:gd name="connsiteX28" fmla="*/ 46664 w 814334"/>
                    <a:gd name="connsiteY28" fmla="*/ 391252 h 800477"/>
                    <a:gd name="connsiteX29" fmla="*/ 40257 w 814334"/>
                    <a:gd name="connsiteY29" fmla="*/ 432516 h 800477"/>
                    <a:gd name="connsiteX30" fmla="*/ -183 w 814334"/>
                    <a:gd name="connsiteY30" fmla="*/ 451994 h 800477"/>
                    <a:gd name="connsiteX31" fmla="*/ 194924 w 814334"/>
                    <a:gd name="connsiteY31" fmla="*/ 614186 h 800477"/>
                    <a:gd name="connsiteX32" fmla="*/ 203675 w 814334"/>
                    <a:gd name="connsiteY32" fmla="*/ 641381 h 800477"/>
                    <a:gd name="connsiteX33" fmla="*/ 186668 w 814334"/>
                    <a:gd name="connsiteY33" fmla="*/ 698710 h 800477"/>
                    <a:gd name="connsiteX34" fmla="*/ 286258 w 814334"/>
                    <a:gd name="connsiteY34" fmla="*/ 693932 h 800477"/>
                    <a:gd name="connsiteX35" fmla="*/ 286258 w 814334"/>
                    <a:gd name="connsiteY35" fmla="*/ 622946 h 800477"/>
                    <a:gd name="connsiteX36" fmla="*/ 286249 w 814334"/>
                    <a:gd name="connsiteY36" fmla="*/ 622754 h 800477"/>
                    <a:gd name="connsiteX37" fmla="*/ 286249 w 814334"/>
                    <a:gd name="connsiteY37" fmla="*/ 507602 h 800477"/>
                    <a:gd name="connsiteX38" fmla="*/ 286258 w 814334"/>
                    <a:gd name="connsiteY38" fmla="*/ 507410 h 800477"/>
                    <a:gd name="connsiteX39" fmla="*/ 286258 w 814334"/>
                    <a:gd name="connsiteY39" fmla="*/ 455674 h 800477"/>
                    <a:gd name="connsiteX40" fmla="*/ 373143 w 814334"/>
                    <a:gd name="connsiteY40" fmla="*/ 455674 h 800477"/>
                    <a:gd name="connsiteX41" fmla="*/ 373143 w 814334"/>
                    <a:gd name="connsiteY41" fmla="*/ 771023 h 800477"/>
                    <a:gd name="connsiteX42" fmla="*/ 437392 w 814334"/>
                    <a:gd name="connsiteY42" fmla="*/ 800580 h 800477"/>
                    <a:gd name="connsiteX43" fmla="*/ 437392 w 814334"/>
                    <a:gd name="connsiteY43" fmla="*/ 606818 h 800477"/>
                    <a:gd name="connsiteX44" fmla="*/ 529294 w 814334"/>
                    <a:gd name="connsiteY44" fmla="*/ 606818 h 800477"/>
                    <a:gd name="connsiteX45" fmla="*/ 529294 w 814334"/>
                    <a:gd name="connsiteY45" fmla="*/ 693969 h 800477"/>
                    <a:gd name="connsiteX46" fmla="*/ 627236 w 814334"/>
                    <a:gd name="connsiteY46" fmla="*/ 698710 h 800477"/>
                    <a:gd name="connsiteX47" fmla="*/ 610101 w 814334"/>
                    <a:gd name="connsiteY47" fmla="*/ 641381 h 800477"/>
                    <a:gd name="connsiteX48" fmla="*/ 619062 w 814334"/>
                    <a:gd name="connsiteY48" fmla="*/ 614159 h 80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4334" h="800477">
                      <a:moveTo>
                        <a:pt x="437392" y="455674"/>
                      </a:moveTo>
                      <a:lnTo>
                        <a:pt x="529294" y="455674"/>
                      </a:lnTo>
                      <a:lnTo>
                        <a:pt x="529294" y="553910"/>
                      </a:lnTo>
                      <a:lnTo>
                        <a:pt x="437392" y="553910"/>
                      </a:lnTo>
                      <a:lnTo>
                        <a:pt x="437392" y="455674"/>
                      </a:lnTo>
                      <a:close/>
                      <a:moveTo>
                        <a:pt x="619062" y="614159"/>
                      </a:moveTo>
                      <a:lnTo>
                        <a:pt x="814151" y="451994"/>
                      </a:lnTo>
                      <a:lnTo>
                        <a:pt x="773647" y="432552"/>
                      </a:lnTo>
                      <a:cubicBezTo>
                        <a:pt x="755917" y="426017"/>
                        <a:pt x="760905" y="415810"/>
                        <a:pt x="767322" y="391224"/>
                      </a:cubicBezTo>
                      <a:lnTo>
                        <a:pt x="797043" y="280393"/>
                      </a:lnTo>
                      <a:lnTo>
                        <a:pt x="683741" y="304796"/>
                      </a:lnTo>
                      <a:cubicBezTo>
                        <a:pt x="672629" y="306490"/>
                        <a:pt x="665406" y="299286"/>
                        <a:pt x="663676" y="292467"/>
                      </a:cubicBezTo>
                      <a:lnTo>
                        <a:pt x="649095" y="240310"/>
                      </a:lnTo>
                      <a:lnTo>
                        <a:pt x="559518" y="343021"/>
                      </a:lnTo>
                      <a:cubicBezTo>
                        <a:pt x="546795" y="359461"/>
                        <a:pt x="521009" y="359461"/>
                        <a:pt x="528955" y="321392"/>
                      </a:cubicBezTo>
                      <a:lnTo>
                        <a:pt x="567262" y="113387"/>
                      </a:lnTo>
                      <a:lnTo>
                        <a:pt x="515939" y="140637"/>
                      </a:lnTo>
                      <a:cubicBezTo>
                        <a:pt x="501568" y="148829"/>
                        <a:pt x="487105" y="150156"/>
                        <a:pt x="479087" y="135465"/>
                      </a:cubicBezTo>
                      <a:lnTo>
                        <a:pt x="406984" y="102"/>
                      </a:lnTo>
                      <a:lnTo>
                        <a:pt x="334927" y="135492"/>
                      </a:lnTo>
                      <a:cubicBezTo>
                        <a:pt x="326753" y="150184"/>
                        <a:pt x="312419" y="148829"/>
                        <a:pt x="297956" y="140637"/>
                      </a:cubicBezTo>
                      <a:lnTo>
                        <a:pt x="246633" y="113387"/>
                      </a:lnTo>
                      <a:lnTo>
                        <a:pt x="284913" y="321419"/>
                      </a:lnTo>
                      <a:cubicBezTo>
                        <a:pt x="292958" y="359461"/>
                        <a:pt x="267192" y="359461"/>
                        <a:pt x="254468" y="343021"/>
                      </a:cubicBezTo>
                      <a:lnTo>
                        <a:pt x="164883" y="240310"/>
                      </a:lnTo>
                      <a:lnTo>
                        <a:pt x="150218" y="292467"/>
                      </a:lnTo>
                      <a:cubicBezTo>
                        <a:pt x="148608" y="299286"/>
                        <a:pt x="141275" y="306490"/>
                        <a:pt x="130154" y="304769"/>
                      </a:cubicBezTo>
                      <a:lnTo>
                        <a:pt x="16943" y="280393"/>
                      </a:lnTo>
                      <a:lnTo>
                        <a:pt x="46664" y="391252"/>
                      </a:lnTo>
                      <a:cubicBezTo>
                        <a:pt x="52990" y="415847"/>
                        <a:pt x="57978" y="426017"/>
                        <a:pt x="40257" y="432516"/>
                      </a:cubicBezTo>
                      <a:lnTo>
                        <a:pt x="-183" y="451994"/>
                      </a:lnTo>
                      <a:lnTo>
                        <a:pt x="194924" y="614186"/>
                      </a:lnTo>
                      <a:cubicBezTo>
                        <a:pt x="202540" y="620310"/>
                        <a:pt x="206412" y="631285"/>
                        <a:pt x="203675" y="641381"/>
                      </a:cubicBezTo>
                      <a:lnTo>
                        <a:pt x="186668" y="698710"/>
                      </a:lnTo>
                      <a:cubicBezTo>
                        <a:pt x="205094" y="696513"/>
                        <a:pt x="241644" y="694921"/>
                        <a:pt x="286258" y="693932"/>
                      </a:cubicBezTo>
                      <a:lnTo>
                        <a:pt x="286258" y="622946"/>
                      </a:lnTo>
                      <a:cubicBezTo>
                        <a:pt x="286258" y="622882"/>
                        <a:pt x="286249" y="622818"/>
                        <a:pt x="286249" y="622754"/>
                      </a:cubicBezTo>
                      <a:lnTo>
                        <a:pt x="286249" y="507602"/>
                      </a:lnTo>
                      <a:cubicBezTo>
                        <a:pt x="286249" y="507538"/>
                        <a:pt x="286258" y="507474"/>
                        <a:pt x="286258" y="507410"/>
                      </a:cubicBezTo>
                      <a:lnTo>
                        <a:pt x="286258" y="455674"/>
                      </a:lnTo>
                      <a:lnTo>
                        <a:pt x="373143" y="455674"/>
                      </a:lnTo>
                      <a:lnTo>
                        <a:pt x="373143" y="771023"/>
                      </a:lnTo>
                      <a:lnTo>
                        <a:pt x="437392" y="800580"/>
                      </a:lnTo>
                      <a:lnTo>
                        <a:pt x="437392" y="606818"/>
                      </a:lnTo>
                      <a:lnTo>
                        <a:pt x="529294" y="606818"/>
                      </a:lnTo>
                      <a:lnTo>
                        <a:pt x="529294" y="693969"/>
                      </a:lnTo>
                      <a:cubicBezTo>
                        <a:pt x="573157" y="694966"/>
                        <a:pt x="609030" y="696541"/>
                        <a:pt x="627236" y="698710"/>
                      </a:cubicBezTo>
                      <a:lnTo>
                        <a:pt x="610101" y="641381"/>
                      </a:lnTo>
                      <a:cubicBezTo>
                        <a:pt x="607373" y="631313"/>
                        <a:pt x="611327" y="620292"/>
                        <a:pt x="619062" y="614159"/>
                      </a:cubicBezTo>
                    </a:path>
                  </a:pathLst>
                </a:custGeom>
                <a:solidFill>
                  <a:srgbClr val="FFFFFF"/>
                </a:solidFill>
                <a:ln w="9116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3AA89A-4341-4292-889B-AD947E8E0C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378" t="3971" r="82766"/>
            <a:stretch/>
          </p:blipFill>
          <p:spPr>
            <a:xfrm>
              <a:off x="2256852" y="2804241"/>
              <a:ext cx="1080708" cy="800477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6C90A08-635B-4458-84BF-4293E5CAA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2B54F4-62F2-4952-BFB7-D94E21601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CD41E-20CE-4BCD-86B6-6DFEA13D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760"/>
            <a:ext cx="12192000" cy="1211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D89A-69DE-4526-8C88-B8290B409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232F-238D-462F-9274-EBB4EB56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5965-EE7D-4118-8651-C4397A7D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D66E6-F7AF-4767-8BB5-03F8CE69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FD15D9-E5C1-49AC-AF17-E95FCA403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98" b="-1"/>
          <a:stretch/>
        </p:blipFill>
        <p:spPr>
          <a:xfrm>
            <a:off x="0" y="0"/>
            <a:ext cx="12199620" cy="4787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30FE3C-359C-40A7-BEDC-01607F44F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85" y="6394133"/>
            <a:ext cx="845115" cy="4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arr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B0B6-3431-462D-8E65-8186C31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760"/>
            <a:ext cx="12192000" cy="1211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E1053-77E2-4E9C-B726-CCCF218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92A77-E3D5-48BA-BC32-7D84B9A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CFD12-3252-4B97-A8FA-582E8B4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AF296C-94D9-4FBE-9995-53B860A42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5625"/>
            <a:ext cx="10980420" cy="4351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8FA1C-00B9-4191-910A-2B6D4F729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98" b="-1"/>
          <a:stretch/>
        </p:blipFill>
        <p:spPr>
          <a:xfrm>
            <a:off x="0" y="0"/>
            <a:ext cx="12199620" cy="4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9C24B13-BB12-43BE-8C74-D1ACC6B9D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12A36-CD0F-430A-898A-AA302413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7017"/>
            <a:ext cx="12192000" cy="11936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A5E1-E2AE-4999-AD2B-AA6C650FF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D223-B5D7-4B3E-8BEB-508921DA1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FCE9-2AB5-420A-BD80-0BF6EA7D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2A4BE-4AED-492A-A479-D978F82B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D7D16-935A-4CCA-BD5A-2C58D408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38A211-3C68-4062-A9D8-4980A0FB5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98" b="-1"/>
          <a:stretch/>
        </p:blipFill>
        <p:spPr>
          <a:xfrm>
            <a:off x="0" y="0"/>
            <a:ext cx="12199620" cy="4787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BD516D-E658-4125-A2D5-932D77C44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85" y="6394133"/>
            <a:ext cx="845115" cy="4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ayout -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4EFBF3-C4D9-4FF4-A66D-DA535C521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254"/>
          <a:stretch/>
        </p:blipFill>
        <p:spPr>
          <a:xfrm>
            <a:off x="1" y="6378591"/>
            <a:ext cx="12199620" cy="479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7E1D3-F599-40EF-8C1E-DB0776F5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4" y="497017"/>
            <a:ext cx="12106514" cy="11936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EE396-A7DB-4E4D-B91D-60B36AE05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DC196-1E70-4900-B767-B29BF9274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C8283-D115-4087-8B2D-CDD38E598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F031B-1AF7-453A-9C22-33F532A19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1CF84-5574-4BB4-BF2F-408FA6D9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08D5B6-6F03-4CF6-8E5C-33B5C2F8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A7E5B-0889-448A-8E7A-2650E81D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9F2A12-00D2-4CD9-9BAF-A12458F3A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98" b="-1"/>
          <a:stretch/>
        </p:blipFill>
        <p:spPr>
          <a:xfrm>
            <a:off x="0" y="0"/>
            <a:ext cx="12199620" cy="4787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26C429-3238-460E-A362-4AF9506421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85" y="6394133"/>
            <a:ext cx="845115" cy="4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3E4E-2E18-4D8F-A195-F1E78697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6A65-3AD0-41AE-8CD2-AD0B1EE7C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410AF-A217-4B23-95ED-135A5ACDB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E180-CABF-4A9B-BEF5-33FDABB1C42C}" type="datetimeFigureOut">
              <a:rPr lang="en-CA" smtClean="0"/>
              <a:t>2024-11-13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33A92-876A-4482-A7A7-4A66AF04B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E5E0-7C0C-426F-AECB-1C9D88423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8E71-0CA9-4F41-8EEB-A6318B0193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85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1" r:id="rId3"/>
    <p:sldLayoutId id="2147483655" r:id="rId4"/>
    <p:sldLayoutId id="2147483717" r:id="rId5"/>
    <p:sldLayoutId id="2147483650" r:id="rId6"/>
    <p:sldLayoutId id="2147483654" r:id="rId7"/>
    <p:sldLayoutId id="2147483652" r:id="rId8"/>
    <p:sldLayoutId id="2147483653" r:id="rId9"/>
    <p:sldLayoutId id="2147483656" r:id="rId10"/>
    <p:sldLayoutId id="2147483657" r:id="rId11"/>
    <p:sldLayoutId id="2147483713" r:id="rId12"/>
    <p:sldLayoutId id="2147483718" r:id="rId13"/>
    <p:sldLayoutId id="2147483719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nestrationcanada.ca/vide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nestrationcanada.ca/calculator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44C0-6C5E-49A0-9DFB-325518E71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582" y="2252571"/>
            <a:ext cx="6858811" cy="269403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On-site fenestration product testing does not end at the specification.</a:t>
            </a:r>
            <a:br>
              <a:rPr lang="en-US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9B0B6-A9CF-4735-8240-7DAAE845F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6609"/>
            <a:ext cx="9144000" cy="131152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BCBEC Nov 15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  <a:p>
            <a:r>
              <a:rPr lang="en-US" dirty="0"/>
              <a:t>Terry Adamson Technical Director, Fenestration Canada</a:t>
            </a:r>
          </a:p>
          <a:p>
            <a:endParaRPr lang="en-CA" dirty="0">
              <a:highlight>
                <a:srgbClr val="FFFF00"/>
              </a:highlight>
            </a:endParaRPr>
          </a:p>
        </p:txBody>
      </p:sp>
      <p:pic>
        <p:nvPicPr>
          <p:cNvPr id="5" name="Picture 4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63990E2E-4853-FABD-83AF-AF554A16C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1" y="1453990"/>
            <a:ext cx="4003883" cy="38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8D4E3-AAA8-87EF-CB32-27104FD5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903DB-DC8F-7F33-8983-1D28316F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353960"/>
            <a:ext cx="10377382" cy="857967"/>
          </a:xfrm>
        </p:spPr>
        <p:txBody>
          <a:bodyPr>
            <a:normAutofit/>
          </a:bodyPr>
          <a:lstStyle/>
          <a:p>
            <a:r>
              <a:rPr lang="en-CA" u="sng" dirty="0"/>
              <a:t>Lab versus field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5ADBC-35CB-92A9-06C4-5D33CE4E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00" y="1211928"/>
            <a:ext cx="10304348" cy="4264640"/>
          </a:xfrm>
        </p:spPr>
        <p:txBody>
          <a:bodyPr>
            <a:normAutofit/>
          </a:bodyPr>
          <a:lstStyle/>
          <a:p>
            <a:r>
              <a:rPr lang="en-CA" sz="1900" dirty="0"/>
              <a:t>There can be an expectation that fenestration products will perform the same in the field as they do in lab testing.</a:t>
            </a:r>
          </a:p>
          <a:p>
            <a:r>
              <a:rPr lang="en-CA" sz="1900" dirty="0"/>
              <a:t>It is a reasonable assumption, but the reality can be very different.</a:t>
            </a:r>
          </a:p>
          <a:p>
            <a:r>
              <a:rPr lang="en-CA" sz="1900" dirty="0"/>
              <a:t> In-lab testing is conducted under “perfect conditions”. </a:t>
            </a:r>
          </a:p>
          <a:p>
            <a:r>
              <a:rPr lang="en-CA" sz="1900" dirty="0"/>
              <a:t>The product is often installed very differently than in the field as lab/NAFS testing is to evaluate only the product. Installation of the product is not tested in the lab.</a:t>
            </a:r>
          </a:p>
          <a:p>
            <a:r>
              <a:rPr lang="en-CA" sz="1900" dirty="0"/>
              <a:t>There are no environmental influences like wind pressures, wind gusts, pressure spikes, temperature.</a:t>
            </a:r>
          </a:p>
          <a:p>
            <a:r>
              <a:rPr lang="en-US" sz="1900" dirty="0"/>
              <a:t> Lab-tested products are new, while in the field, they</a:t>
            </a:r>
            <a:r>
              <a:rPr lang="en-CA" sz="1900" dirty="0"/>
              <a:t> can experience months of abuse, contamination, and construction damage.</a:t>
            </a:r>
          </a:p>
          <a:p>
            <a:r>
              <a:rPr lang="en-CA" sz="1900" dirty="0"/>
              <a:t>Installation and the surrounding envelope details can </a:t>
            </a:r>
            <a:r>
              <a:rPr lang="en-US" sz="1900" dirty="0"/>
              <a:t>significantly impact window performance. Frames can be racked, twisted, not level, not plumb,</a:t>
            </a:r>
            <a:r>
              <a:rPr lang="en-CA" sz="1900" dirty="0"/>
              <a:t> etc.</a:t>
            </a:r>
          </a:p>
          <a:p>
            <a:r>
              <a:rPr lang="en-CA" sz="1900" dirty="0"/>
              <a:t>Lab performance should never be specified or expected during in-field testing.</a:t>
            </a:r>
          </a:p>
          <a:p>
            <a:endParaRPr lang="en-CA" sz="1900" dirty="0"/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5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0D9BCC-5DFE-4062-8838-59D9940D9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31" y="2861187"/>
            <a:ext cx="11409055" cy="3653912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CA" sz="2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8D8626-05CD-43E5-9347-5302CAA8B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05171-FB4A-2A43-55A7-F12DB6227D1D}"/>
              </a:ext>
            </a:extLst>
          </p:cNvPr>
          <p:cNvSpPr txBox="1"/>
          <p:nvPr/>
        </p:nvSpPr>
        <p:spPr>
          <a:xfrm>
            <a:off x="2400822" y="1515452"/>
            <a:ext cx="739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u="sng" dirty="0">
                <a:latin typeface="+mj-lt"/>
              </a:rPr>
              <a:t>Professionalism industry regulation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952E8-7CFA-8069-8796-6E2752885565}"/>
              </a:ext>
            </a:extLst>
          </p:cNvPr>
          <p:cNvSpPr txBox="1"/>
          <p:nvPr/>
        </p:nvSpPr>
        <p:spPr>
          <a:xfrm>
            <a:off x="274642" y="2409936"/>
            <a:ext cx="11409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Currently there is no regulation or oversight on who performs this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SCC-accredited test labs are doing in-lab NAFS testing, but accreditation for in-lab testing does not specifically cover on-site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Building envelope businesses perform site testing with virtually no oversight of their qualifications, or those of the testing technician or their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pickup truck, a rain rack, a shop vac, a manometer and you too can be in the water penetration testing business.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test failures can cost manufacturers tens of thousands of dollars this lack of regulatory oversight is of great concern.</a:t>
            </a:r>
            <a:br>
              <a:rPr lang="en-US" sz="2000" dirty="0">
                <a:highlight>
                  <a:srgbClr val="FFFF00"/>
                </a:highlight>
              </a:rPr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6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87081-CD99-3734-C5FB-AFDBCD46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FFFF44-0637-E25C-4FD9-F1D6E292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353960"/>
            <a:ext cx="10377382" cy="857967"/>
          </a:xfrm>
        </p:spPr>
        <p:txBody>
          <a:bodyPr>
            <a:normAutofit/>
          </a:bodyPr>
          <a:lstStyle/>
          <a:p>
            <a:r>
              <a:rPr lang="en-CA" u="sng" dirty="0"/>
              <a:t>FC task group and advisory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CB324-3D7C-2B5D-2455-DBB44FBCF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00" y="1307690"/>
            <a:ext cx="10304348" cy="5388078"/>
          </a:xfrm>
        </p:spPr>
        <p:txBody>
          <a:bodyPr>
            <a:normAutofit/>
          </a:bodyPr>
          <a:lstStyle/>
          <a:p>
            <a:r>
              <a:rPr lang="en-CA" sz="1900" dirty="0"/>
              <a:t>Fenestration Canada launched a task group about 18 months ago driven by the many concerns voiced by members over site testing.</a:t>
            </a:r>
          </a:p>
          <a:p>
            <a:r>
              <a:rPr lang="en-CA" sz="1900" dirty="0"/>
              <a:t>In 2024 we published a “Current state” document that drew from member feedback on the challenges in the site testing environment today.</a:t>
            </a:r>
          </a:p>
          <a:p>
            <a:r>
              <a:rPr lang="en-CA" sz="1900" dirty="0"/>
              <a:t>The task group continues to work on two follow-up documents.</a:t>
            </a:r>
          </a:p>
          <a:p>
            <a:pPr lvl="1"/>
            <a:r>
              <a:rPr lang="en-CA" sz="1800" dirty="0"/>
              <a:t>Contract language and diagnosing failures.</a:t>
            </a:r>
          </a:p>
          <a:p>
            <a:pPr lvl="1"/>
            <a:r>
              <a:rPr lang="en-CA" sz="1800" dirty="0"/>
              <a:t>Preparing for on-site testing.</a:t>
            </a:r>
          </a:p>
          <a:p>
            <a:r>
              <a:rPr lang="en-CA" sz="1900" dirty="0"/>
              <a:t>We hope to publish these in spring 2025.</a:t>
            </a:r>
          </a:p>
          <a:p>
            <a:r>
              <a:rPr lang="en-CA" sz="1900" dirty="0"/>
              <a:t>If you are interested in participating, please reach out.</a:t>
            </a:r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B6F55-EA49-F6C8-8E65-8A6EDB81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49" y="2869943"/>
            <a:ext cx="3027648" cy="35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CDAD-056E-10D6-35B6-6EB894A3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D3FB8D-2F5D-6D94-FD47-93E37642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353960"/>
            <a:ext cx="10377382" cy="857967"/>
          </a:xfrm>
        </p:spPr>
        <p:txBody>
          <a:bodyPr>
            <a:normAutofit/>
          </a:bodyPr>
          <a:lstStyle/>
          <a:p>
            <a:r>
              <a:rPr lang="en-CA" u="sng" dirty="0"/>
              <a:t>Industry Wishlist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8979F-9178-C73A-DB93-D3273457D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00" y="1571054"/>
            <a:ext cx="8964645" cy="4465952"/>
          </a:xfrm>
        </p:spPr>
        <p:txBody>
          <a:bodyPr>
            <a:normAutofit/>
          </a:bodyPr>
          <a:lstStyle/>
          <a:p>
            <a:r>
              <a:rPr lang="en-CA" sz="1900" dirty="0"/>
              <a:t>Clear contract language laying out specifications for on-site testing. Test Method A or B.</a:t>
            </a:r>
          </a:p>
          <a:p>
            <a:r>
              <a:rPr lang="en-CA" sz="1900" dirty="0"/>
              <a:t>Clear contract language related to communication for on-site testing scheduling.</a:t>
            </a:r>
          </a:p>
          <a:p>
            <a:r>
              <a:rPr lang="en-CA" sz="1900" dirty="0"/>
              <a:t>Clear contract language related to testing failures, remediation, additional testing, and who pays.</a:t>
            </a:r>
          </a:p>
          <a:p>
            <a:r>
              <a:rPr lang="en-CA" sz="1900" dirty="0"/>
              <a:t>Clear contract language concerning non-fenestration failures. When the installation fails, do the window face additional testing??? Or </a:t>
            </a:r>
            <a:r>
              <a:rPr lang="en-CA" sz="1900"/>
              <a:t>vice versa?</a:t>
            </a:r>
            <a:endParaRPr lang="en-CA" sz="1900" dirty="0"/>
          </a:p>
          <a:p>
            <a:r>
              <a:rPr lang="en-CA" sz="1900" dirty="0"/>
              <a:t>Regulated and certified training for on-site fenestration test agencies and technicians.</a:t>
            </a:r>
          </a:p>
          <a:p>
            <a:r>
              <a:rPr lang="en-CA" sz="1900" dirty="0"/>
              <a:t>Regulation for the calibration, certification, and professionalism of test equipment.</a:t>
            </a:r>
          </a:p>
          <a:p>
            <a:r>
              <a:rPr lang="en-CA" sz="1900" dirty="0"/>
              <a:t>A Canadian fenestration site test standard. </a:t>
            </a:r>
          </a:p>
          <a:p>
            <a:pPr lvl="1"/>
            <a:r>
              <a:rPr lang="en-CA" sz="1500" dirty="0"/>
              <a:t>CSA A440.8 In-situ testing of fenestration products. In the early stages of development.</a:t>
            </a:r>
          </a:p>
          <a:p>
            <a:pPr lvl="1"/>
            <a:r>
              <a:rPr lang="en-CA" sz="1600" dirty="0"/>
              <a:t>Just received </a:t>
            </a:r>
            <a:r>
              <a:rPr lang="en-CA" sz="1500" dirty="0"/>
              <a:t>word this week on the next steps. I have accepted the role of Chair of the development group starting in December.</a:t>
            </a:r>
          </a:p>
          <a:p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3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0D9BCC-5DFE-4062-8838-59D9940D9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48" y="4332778"/>
            <a:ext cx="6459794" cy="1127575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n-lt"/>
              </a:rPr>
              <a:t>Open access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Please visit </a:t>
            </a:r>
            <a:r>
              <a:rPr lang="en-US" sz="2000" dirty="0">
                <a:latin typeface="+mn-lt"/>
                <a:hlinkClick r:id="rId3"/>
              </a:rPr>
              <a:t>https://www.fenestrationcanada.ca/videos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for recordings of our educational content </a:t>
            </a:r>
            <a:endParaRPr lang="en-CA" sz="2000" dirty="0">
              <a:latin typeface="+mn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8D8626-05CD-43E5-9347-5302CAA8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231" y="-5699"/>
            <a:ext cx="2372538" cy="1334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180F86-16F6-2044-D3E5-018F6E280943}"/>
              </a:ext>
            </a:extLst>
          </p:cNvPr>
          <p:cNvSpPr txBox="1"/>
          <p:nvPr/>
        </p:nvSpPr>
        <p:spPr>
          <a:xfrm>
            <a:off x="9005207" y="6488668"/>
            <a:ext cx="323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terry@fenestrationcanada.ca</a:t>
            </a:r>
          </a:p>
        </p:txBody>
      </p:sp>
      <p:pic>
        <p:nvPicPr>
          <p:cNvPr id="4" name="Picture 3" descr="A group of colorful post-it notes with question marks on them&#10;&#10;Description automatically generated">
            <a:extLst>
              <a:ext uri="{FF2B5EF4-FFF2-40B4-BE49-F238E27FC236}">
                <a16:creationId xmlns:a16="http://schemas.microsoft.com/office/drawing/2014/main" id="{C4CB2638-95BE-C62E-3D9B-02006FF86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87" y="2511208"/>
            <a:ext cx="4054416" cy="2949145"/>
          </a:xfrm>
          <a:prstGeom prst="rect">
            <a:avLst/>
          </a:prstGeom>
          <a:ln w="19050">
            <a:solidFill>
              <a:srgbClr val="CC33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1E218-EC25-4B2B-62C0-1F360089E50A}"/>
              </a:ext>
            </a:extLst>
          </p:cNvPr>
          <p:cNvSpPr txBox="1"/>
          <p:nvPr/>
        </p:nvSpPr>
        <p:spPr>
          <a:xfrm>
            <a:off x="455401" y="2231455"/>
            <a:ext cx="60495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u="sng" dirty="0"/>
              <a:t>Upcoming Fenestration Canada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Pacific Chapter in-person event, Surrey, February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Prairies Chapter in-person event, Edmonton, February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Canadian Glazing Conference, Surrey, April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Spring conference/AGM, Halifax, May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547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BE0E-CAE9-4193-A8EE-FAE854FB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094" y="130629"/>
            <a:ext cx="9837384" cy="1232808"/>
          </a:xfrm>
        </p:spPr>
        <p:txBody>
          <a:bodyPr>
            <a:noAutofit/>
          </a:bodyPr>
          <a:lstStyle/>
          <a:p>
            <a:r>
              <a:rPr lang="en-US" sz="4800" dirty="0"/>
              <a:t>The</a:t>
            </a:r>
            <a:endParaRPr lang="en-CA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F44DE-19AC-47AB-8C4D-77B758A2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80" y="1469571"/>
            <a:ext cx="8930342" cy="4686300"/>
          </a:xfrm>
        </p:spPr>
        <p:txBody>
          <a:bodyPr>
            <a:normAutofit fontScale="925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0" i="0" u="none" strike="noStrike" baseline="0" dirty="0">
                <a:solidFill>
                  <a:srgbClr val="000000"/>
                </a:solidFill>
              </a:rPr>
              <a:t>Supplier should have right to engage their own env</a:t>
            </a:r>
            <a:r>
              <a:rPr lang="en-CA" sz="2200" b="0" i="0" u="none" strike="noStrike" dirty="0">
                <a:solidFill>
                  <a:srgbClr val="000000"/>
                </a:solidFill>
              </a:rPr>
              <a:t> consultant for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0000"/>
                </a:solidFill>
              </a:rPr>
              <a:t>Issues with “new” rainscreen designs and water in the RO. Failure definition would fail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Key learning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A440.4 stalled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Zhen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dirty="0"/>
              <a:t>Current state of onsite fenestration water testing.</a:t>
            </a:r>
          </a:p>
          <a:p>
            <a:r>
              <a:rPr lang="en-US" dirty="0"/>
              <a:t>--Current water test standard failure definitions and their clarity challenges.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--Site testing fenestration industry </a:t>
            </a:r>
            <a:r>
              <a:rPr lang="en-US" dirty="0" err="1"/>
              <a:t>wishlist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12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ED145-E5F8-4CE4-85CE-C5508FFF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F7EAC-63F0-49D0-BAD5-CFC0301C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8120"/>
            <a:ext cx="10980420" cy="545374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latin typeface="HelveticaLTPro-Black"/>
              </a:rPr>
              <a:t>   </a:t>
            </a:r>
            <a:endParaRPr lang="en-US" sz="1800" b="0" i="0" u="none" strike="noStrike" baseline="0" dirty="0">
              <a:latin typeface="HelveticaLTPro-Black"/>
            </a:endParaRPr>
          </a:p>
          <a:p>
            <a:pPr algn="l"/>
            <a:r>
              <a:rPr lang="en-US" sz="1800" dirty="0">
                <a:latin typeface="PalatinoLinotype"/>
              </a:rPr>
              <a:t>On site testing for water penetration has been active in BC for decades, driven in part by the leaky condo crisis.</a:t>
            </a:r>
          </a:p>
          <a:p>
            <a:pPr algn="l"/>
            <a:r>
              <a:rPr lang="en-US" sz="1800" b="0" i="1" u="none" strike="noStrike" baseline="0" dirty="0">
                <a:latin typeface="PalatinoLinotype"/>
              </a:rPr>
              <a:t>Fenestration</a:t>
            </a:r>
            <a:r>
              <a:rPr lang="en-US" sz="1800" b="0" i="1" u="none" strike="noStrike" dirty="0">
                <a:latin typeface="PalatinoLinotype"/>
              </a:rPr>
              <a:t> products and their installation are tested in situ as a quality control process during the construction process.</a:t>
            </a:r>
          </a:p>
          <a:p>
            <a:pPr algn="l"/>
            <a:r>
              <a:rPr lang="en-CA" sz="1400" dirty="0"/>
              <a:t>As we move toward rainscreen walls and sill pans is water in the RO still a failure? Who decides that water is a failure?</a:t>
            </a:r>
            <a:endParaRPr lang="en-CA" sz="1400" b="0" i="1" u="none" strike="noStrike" baseline="0" dirty="0">
              <a:latin typeface="Palatino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5961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EBA0D52-B521-A1CA-AF7F-AB2B998AF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4055C-328B-FF78-C39F-9F69A765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353960"/>
            <a:ext cx="10377382" cy="857967"/>
          </a:xfrm>
        </p:spPr>
        <p:txBody>
          <a:bodyPr>
            <a:normAutofit/>
          </a:bodyPr>
          <a:lstStyle/>
          <a:p>
            <a:r>
              <a:rPr lang="en-CA" u="sng" dirty="0"/>
              <a:t>Installation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4E503-8F28-2F19-C700-1279E60E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00" y="1571054"/>
            <a:ext cx="10304348" cy="2347127"/>
          </a:xfrm>
        </p:spPr>
        <p:txBody>
          <a:bodyPr>
            <a:normAutofit/>
          </a:bodyPr>
          <a:lstStyle/>
          <a:p>
            <a:r>
              <a:rPr lang="en-CA" sz="1900" dirty="0"/>
              <a:t>Failures can be of the product or of the installation, or both.</a:t>
            </a:r>
          </a:p>
          <a:p>
            <a:r>
              <a:rPr lang="en-CA" sz="1900" dirty="0">
                <a:highlight>
                  <a:srgbClr val="FFFF00"/>
                </a:highlight>
              </a:rPr>
              <a:t>Using test methods A and B can be key in determining where the failure is.</a:t>
            </a:r>
          </a:p>
          <a:p>
            <a:r>
              <a:rPr lang="en-CA" sz="1900" dirty="0">
                <a:highlight>
                  <a:srgbClr val="FFFF00"/>
                </a:highlight>
              </a:rPr>
              <a:t>The lack of a consistent installation design can make diagnosis difficult.</a:t>
            </a:r>
          </a:p>
          <a:p>
            <a:r>
              <a:rPr lang="en-CA" sz="1900" dirty="0">
                <a:highlight>
                  <a:srgbClr val="FFFF00"/>
                </a:highlight>
              </a:rPr>
              <a:t>A440.4 stalled</a:t>
            </a:r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13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813D9C-E550-4FA4-A0F2-293A5F08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547" y="990599"/>
            <a:ext cx="3932237" cy="65858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B22124"/>
                </a:solidFill>
              </a:rPr>
              <a:t>Topics</a:t>
            </a:r>
            <a:endParaRPr lang="en-CA" sz="4400" dirty="0">
              <a:solidFill>
                <a:srgbClr val="B22124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F62C4-A48B-402B-BF85-1721CEDE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271" y="1747157"/>
            <a:ext cx="8348828" cy="438186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Reference standards A440.4,  A440S1, E1105</a:t>
            </a:r>
          </a:p>
          <a:p>
            <a:r>
              <a:rPr lang="en-US" sz="2800" dirty="0"/>
              <a:t>Specifications</a:t>
            </a:r>
          </a:p>
          <a:p>
            <a:r>
              <a:rPr lang="en-US" sz="2800" dirty="0"/>
              <a:t>Failure definitions</a:t>
            </a:r>
          </a:p>
          <a:p>
            <a:r>
              <a:rPr lang="en-US" sz="2800" dirty="0"/>
              <a:t>Lab versus field testing.</a:t>
            </a:r>
          </a:p>
          <a:p>
            <a:r>
              <a:rPr lang="en-US" sz="2800" dirty="0"/>
              <a:t>Professionalism and industry regulation</a:t>
            </a:r>
          </a:p>
          <a:p>
            <a:r>
              <a:rPr lang="en-US" sz="2800" dirty="0"/>
              <a:t>FC task group and FC advisory docs</a:t>
            </a:r>
          </a:p>
          <a:p>
            <a:r>
              <a:rPr lang="en-US" sz="2800" dirty="0"/>
              <a:t>Industry wish-list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</a:rPr>
              <a:t>I am going to do my best to not just complain about testing</a:t>
            </a:r>
          </a:p>
          <a:p>
            <a:endParaRPr lang="en-US" sz="2800" dirty="0"/>
          </a:p>
          <a:p>
            <a:endParaRPr lang="en-CA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4BBE9-DFE2-43CB-B19D-104C96CEC33E}"/>
              </a:ext>
            </a:extLst>
          </p:cNvPr>
          <p:cNvSpPr/>
          <p:nvPr/>
        </p:nvSpPr>
        <p:spPr>
          <a:xfrm>
            <a:off x="-1" y="6129019"/>
            <a:ext cx="3779521" cy="74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60417-0DBA-4E45-B9F1-E70AC2D8590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3" y="1074080"/>
            <a:ext cx="3299597" cy="554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7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CE1D-3BD1-4472-8EF7-F33FC9B1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93" y="560816"/>
            <a:ext cx="5910943" cy="647911"/>
          </a:xfrm>
        </p:spPr>
        <p:txBody>
          <a:bodyPr>
            <a:normAutofit fontScale="90000"/>
          </a:bodyPr>
          <a:lstStyle/>
          <a:p>
            <a:r>
              <a:rPr lang="en-CA" u="sng" dirty="0"/>
              <a:t>Reference Standards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FF20B6F-BE40-B19F-546B-9C869FB3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7" y="1621890"/>
            <a:ext cx="852211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There are multiple standards that can be referenced,</a:t>
            </a:r>
          </a:p>
          <a:p>
            <a:r>
              <a:rPr lang="en-CA" dirty="0"/>
              <a:t>CSA A440.4 </a:t>
            </a:r>
            <a:r>
              <a:rPr lang="en-CA" sz="1800" dirty="0"/>
              <a:t>Window, door and skylight installation</a:t>
            </a:r>
          </a:p>
          <a:p>
            <a:r>
              <a:rPr lang="en-CA" dirty="0"/>
              <a:t>CSA A440s1 </a:t>
            </a:r>
            <a:r>
              <a:rPr lang="en-CA" sz="1800" dirty="0"/>
              <a:t>Supplement to NAFS</a:t>
            </a:r>
          </a:p>
          <a:p>
            <a:r>
              <a:rPr lang="en-CA" dirty="0"/>
              <a:t>ASTM E 1105 </a:t>
            </a:r>
            <a:r>
              <a:rPr lang="en-CA" sz="1800" dirty="0"/>
              <a:t>Standard test method for Field Determination of Installed Exterior Windows, Skylights, Doors, and Curtainwall by uniform or cyclic static air pressure differential</a:t>
            </a:r>
          </a:p>
          <a:p>
            <a:pPr lvl="1"/>
            <a:r>
              <a:rPr lang="en-CA" sz="1600" dirty="0"/>
              <a:t>AAMA 501  US common testing practice of 2/3 test pressure</a:t>
            </a:r>
          </a:p>
          <a:p>
            <a:pPr lvl="1"/>
            <a:r>
              <a:rPr lang="en-CA" sz="1600" dirty="0"/>
              <a:t>AAMA 502 </a:t>
            </a:r>
            <a:r>
              <a:rPr lang="en-US" sz="1600" dirty="0"/>
              <a:t>Specification for Field Testing of Newly Installed Fenestration Products</a:t>
            </a:r>
            <a:endParaRPr lang="en-CA" sz="1600" dirty="0"/>
          </a:p>
          <a:p>
            <a:pPr lvl="1"/>
            <a:r>
              <a:rPr lang="en-CA" sz="1600" dirty="0"/>
              <a:t>ASTM E331 Standard test method for Field Determination of Installed Exterior Windows, Skylights, Doors, and Curtainwall by  static air pressure differential</a:t>
            </a:r>
          </a:p>
          <a:p>
            <a:r>
              <a:rPr lang="en-CA" dirty="0"/>
              <a:t>ASTM E1105 is the most common testing standard referenced.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B47D-F5CC-2CD2-23D7-44C67F73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E5FEB2-B30F-EE45-6484-FBE0E322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94" y="150064"/>
            <a:ext cx="10377382" cy="162613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u="sng" dirty="0"/>
              <a:t>A440.4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122E96-A6C1-F2BB-035B-32ABD4F0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64" y="844112"/>
            <a:ext cx="10304348" cy="1842494"/>
          </a:xfrm>
        </p:spPr>
        <p:txBody>
          <a:bodyPr>
            <a:normAutofit fontScale="62500" lnSpcReduction="20000"/>
          </a:bodyPr>
          <a:lstStyle/>
          <a:p>
            <a:r>
              <a:rPr lang="en-CA" sz="4400" dirty="0"/>
              <a:t>A440.4 provides guidance on two water penetration test methods.</a:t>
            </a:r>
          </a:p>
          <a:p>
            <a:r>
              <a:rPr lang="en-CA" sz="4400" dirty="0"/>
              <a:t>Test Method A tests the fenestration assembly only.</a:t>
            </a:r>
          </a:p>
          <a:p>
            <a:r>
              <a:rPr lang="en-CA" sz="4400" dirty="0"/>
              <a:t>Test Method B tests the entire fenestration and installation assembly. </a:t>
            </a:r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E0965-43E2-F2C5-95CA-925AD3F3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14" y="2686606"/>
            <a:ext cx="4363698" cy="3858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21ACC-1541-BD37-DED8-2B5FD6B0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238" y="2686606"/>
            <a:ext cx="4434534" cy="395389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8BA96EC-D3F0-CFD9-93DB-25BA9E52F539}"/>
              </a:ext>
            </a:extLst>
          </p:cNvPr>
          <p:cNvSpPr/>
          <p:nvPr/>
        </p:nvSpPr>
        <p:spPr>
          <a:xfrm rot="2518034">
            <a:off x="2966847" y="330328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4C1785-CEA0-88B6-64DE-291DA7086522}"/>
              </a:ext>
            </a:extLst>
          </p:cNvPr>
          <p:cNvSpPr/>
          <p:nvPr/>
        </p:nvSpPr>
        <p:spPr>
          <a:xfrm rot="2350514">
            <a:off x="7822917" y="331371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4B659-4040-0E2B-73E4-3E593B170596}"/>
              </a:ext>
            </a:extLst>
          </p:cNvPr>
          <p:cNvSpPr txBox="1"/>
          <p:nvPr/>
        </p:nvSpPr>
        <p:spPr>
          <a:xfrm>
            <a:off x="2930276" y="2532185"/>
            <a:ext cx="112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Method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943851-8A50-1E50-419A-E97A0CBB40A6}"/>
              </a:ext>
            </a:extLst>
          </p:cNvPr>
          <p:cNvSpPr txBox="1"/>
          <p:nvPr/>
        </p:nvSpPr>
        <p:spPr>
          <a:xfrm>
            <a:off x="8162604" y="2509871"/>
            <a:ext cx="111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Method B</a:t>
            </a:r>
          </a:p>
        </p:txBody>
      </p:sp>
    </p:spTree>
    <p:extLst>
      <p:ext uri="{BB962C8B-B14F-4D97-AF65-F5344CB8AC3E}">
        <p14:creationId xmlns:p14="http://schemas.microsoft.com/office/powerpoint/2010/main" val="4063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5CFDD-B77D-453C-D9A8-CB8F0320C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14FB5-5E43-5F4A-10F3-60AC32A2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0"/>
            <a:ext cx="10377382" cy="701336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u="sng" dirty="0"/>
              <a:t>A440.4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C967A-D444-D00F-B030-710038CE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002" y="701336"/>
            <a:ext cx="10304348" cy="2347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900" dirty="0"/>
          </a:p>
          <a:p>
            <a:r>
              <a:rPr lang="en-CA" sz="1900" dirty="0"/>
              <a:t>A440.4 provides guidance on the level of test pressures to be used.</a:t>
            </a:r>
          </a:p>
          <a:p>
            <a:r>
              <a:rPr lang="en-CA" sz="1900" dirty="0"/>
              <a:t>A440.4 Table E.2 pressure ranges correspond to climatic data pressures found in Table C-2 of the NBC/BCBC.</a:t>
            </a:r>
          </a:p>
          <a:p>
            <a:r>
              <a:rPr lang="en-CA" sz="1900" dirty="0"/>
              <a:t>Per A440.4, water penetration resistance shall be determined in accordance with ASTM E1105 Procedure B (cyclic static pressure). </a:t>
            </a:r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54C27-4C72-1997-9F1D-53B60131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02" y="2901837"/>
            <a:ext cx="4335729" cy="3883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EB72C-BF73-F43D-0934-F8D5A9FDF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31" y="2901836"/>
            <a:ext cx="6233746" cy="3736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A5FF09-E9E3-4C9D-771C-2AE151DFE93E}"/>
              </a:ext>
            </a:extLst>
          </p:cNvPr>
          <p:cNvSpPr/>
          <p:nvPr/>
        </p:nvSpPr>
        <p:spPr>
          <a:xfrm>
            <a:off x="10577146" y="3349869"/>
            <a:ext cx="316524" cy="3297867"/>
          </a:xfrm>
          <a:prstGeom prst="rect">
            <a:avLst/>
          </a:prstGeom>
          <a:noFill/>
          <a:ln w="38100">
            <a:solidFill>
              <a:srgbClr val="C21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C13F2-7CE9-40DC-A43B-B62350DE8FE5}"/>
              </a:ext>
            </a:extLst>
          </p:cNvPr>
          <p:cNvSpPr/>
          <p:nvPr/>
        </p:nvSpPr>
        <p:spPr>
          <a:xfrm>
            <a:off x="1687002" y="4509467"/>
            <a:ext cx="2726736" cy="668096"/>
          </a:xfrm>
          <a:prstGeom prst="rect">
            <a:avLst/>
          </a:prstGeom>
          <a:noFill/>
          <a:ln w="38100">
            <a:solidFill>
              <a:srgbClr val="C21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7161B3-5B5E-6B36-BFA1-41E0546295CC}"/>
              </a:ext>
            </a:extLst>
          </p:cNvPr>
          <p:cNvSpPr/>
          <p:nvPr/>
        </p:nvSpPr>
        <p:spPr>
          <a:xfrm>
            <a:off x="3965332" y="4572000"/>
            <a:ext cx="557750" cy="396404"/>
          </a:xfrm>
          <a:prstGeom prst="ellipse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8341F3-730C-251E-F47C-5DDB1F6AA15D}"/>
              </a:ext>
            </a:extLst>
          </p:cNvPr>
          <p:cNvSpPr/>
          <p:nvPr/>
        </p:nvSpPr>
        <p:spPr>
          <a:xfrm>
            <a:off x="10467803" y="4998802"/>
            <a:ext cx="535210" cy="422782"/>
          </a:xfrm>
          <a:prstGeom prst="ellipse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35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1FDF1-1A1E-0C24-05EB-6F758580F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E96246-4DED-9193-DD09-7B0C20B8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0"/>
            <a:ext cx="10377382" cy="896815"/>
          </a:xfrm>
        </p:spPr>
        <p:txBody>
          <a:bodyPr>
            <a:normAutofit/>
          </a:bodyPr>
          <a:lstStyle/>
          <a:p>
            <a:r>
              <a:rPr lang="en-CA" u="sng" dirty="0"/>
              <a:t>A440S1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CF60C-FD0C-4843-6FC8-FF5E353E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99" y="896815"/>
            <a:ext cx="10304348" cy="5461434"/>
          </a:xfrm>
        </p:spPr>
        <p:txBody>
          <a:bodyPr>
            <a:norm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4.2.1 Calculation of specified DRWP</a:t>
            </a:r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Specified driving rain wind pressure (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shall be calculated using the following equation:</a:t>
            </a:r>
          </a:p>
          <a:p>
            <a:r>
              <a:rPr lang="en-CA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 </a:t>
            </a:r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DRWP </a:t>
            </a:r>
            <a:r>
              <a:rPr lang="en-CA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Ce, </a:t>
            </a:r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where </a:t>
            </a:r>
          </a:p>
          <a:p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DRWP = 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reference driving rain wind pressure equivalent to the annual maximum DRWP that has 1 chance in 5 of being exceeded in any one year for low-rise buildings applicable to Part 9 of Division B of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NBC 2015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1 chance in 10 of being exceeded in any one year for other buildings, Pa</a:t>
            </a:r>
          </a:p>
          <a:p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</a:t>
            </a:r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=I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exposure factor, determined in accordance with the following (see Notes 1 and 2):</a:t>
            </a:r>
          </a:p>
          <a:p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/10)0.28, but not less than 1, where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the height of the top of the window, door, or unit skylight above grade in meters</a:t>
            </a:r>
          </a:p>
          <a:p>
            <a:r>
              <a:rPr lang="en-CA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Or see Table 1  </a:t>
            </a:r>
          </a:p>
          <a:p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CA" sz="1900" dirty="0"/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707D-61C0-7A3B-0849-6E7EB856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56" y="3873910"/>
            <a:ext cx="9430235" cy="28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CFA90-3D57-4BEB-A356-650C1A40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02" y="0"/>
            <a:ext cx="10377382" cy="1211928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u="sng" dirty="0"/>
              <a:t>ASTM E1105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33EEBB-FAA6-4A3A-8C38-828162C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00" y="1571054"/>
            <a:ext cx="10304348" cy="3856352"/>
          </a:xfrm>
        </p:spPr>
        <p:txBody>
          <a:bodyPr>
            <a:normAutofit/>
          </a:bodyPr>
          <a:lstStyle/>
          <a:p>
            <a:r>
              <a:rPr lang="en-CA" sz="1900" dirty="0"/>
              <a:t>E1105 is an AAMA/ASTM US-published standard for site testing fenestration products for water penetration.</a:t>
            </a:r>
          </a:p>
          <a:p>
            <a:r>
              <a:rPr lang="en-CA" sz="1900" dirty="0"/>
              <a:t>Section 12 defines the two test procedures.</a:t>
            </a:r>
          </a:p>
          <a:p>
            <a:r>
              <a:rPr lang="en-CA" sz="1900" dirty="0"/>
              <a:t>Procedure A.</a:t>
            </a:r>
          </a:p>
          <a:p>
            <a:pPr lvl="1"/>
            <a:r>
              <a:rPr lang="en-CA" sz="1800" dirty="0"/>
              <a:t> Maintained water spray with static air pressure differential continuous for 15 minutes.</a:t>
            </a:r>
          </a:p>
          <a:p>
            <a:r>
              <a:rPr lang="en-CA" sz="1900" dirty="0"/>
              <a:t>Procedure B. </a:t>
            </a:r>
          </a:p>
          <a:p>
            <a:pPr lvl="1"/>
            <a:r>
              <a:rPr lang="en-CA" sz="1800" dirty="0"/>
              <a:t>Maintained water spray with static air pressure differential cycled at 5 minutes, with one-minute zero pressure periods.  The number of cycles is per specification. Typically testing is four cycles but can be specified by the specifier.  </a:t>
            </a:r>
          </a:p>
          <a:p>
            <a:pPr marL="228600" lvl="1">
              <a:spcBef>
                <a:spcPts val="1000"/>
              </a:spcBef>
            </a:pPr>
            <a:r>
              <a:rPr lang="en-CA" sz="1900" dirty="0"/>
              <a:t>Water flow, 5 gph/ft2. A window 5’ x 5’ or 25 </a:t>
            </a:r>
            <a:r>
              <a:rPr lang="en-CA" sz="1900" dirty="0" err="1"/>
              <a:t>sqft</a:t>
            </a:r>
            <a:r>
              <a:rPr lang="en-CA" sz="1900" dirty="0"/>
              <a:t> receives 125 gallons of water per hour spray. </a:t>
            </a:r>
          </a:p>
          <a:p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7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CFA90-3D57-4BEB-A356-650C1A40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70" y="75073"/>
            <a:ext cx="10377382" cy="958126"/>
          </a:xfrm>
        </p:spPr>
        <p:txBody>
          <a:bodyPr/>
          <a:lstStyle/>
          <a:p>
            <a:r>
              <a:rPr lang="en-CA" u="sng" dirty="0"/>
              <a:t>Specifications</a:t>
            </a:r>
            <a:r>
              <a:rPr lang="en-CA" dirty="0"/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33EEBB-FAA6-4A3A-8C38-828162C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74" y="1033199"/>
            <a:ext cx="10007774" cy="5535386"/>
          </a:xfrm>
        </p:spPr>
        <p:txBody>
          <a:bodyPr>
            <a:normAutofit/>
          </a:bodyPr>
          <a:lstStyle/>
          <a:p>
            <a:r>
              <a:rPr lang="en-CA" sz="2200" dirty="0"/>
              <a:t>Project specifications will usually contain details for the on-site test criteria.</a:t>
            </a:r>
          </a:p>
          <a:p>
            <a:r>
              <a:rPr lang="en-CA" sz="2200" dirty="0"/>
              <a:t>These are usually based on location, climate data, and project design. </a:t>
            </a:r>
          </a:p>
          <a:p>
            <a:r>
              <a:rPr lang="en-CA" sz="2200" dirty="0"/>
              <a:t>NAFS calculator </a:t>
            </a:r>
            <a:r>
              <a:rPr lang="en-CA" sz="2200" dirty="0">
                <a:hlinkClick r:id="rId2"/>
              </a:rPr>
              <a:t>https://www.fenestrationcanada.ca/calculator</a:t>
            </a:r>
            <a:r>
              <a:rPr lang="en-CA" sz="2200" dirty="0"/>
              <a:t>  A simple online tool with values based on NBC climate data.</a:t>
            </a:r>
          </a:p>
          <a:p>
            <a:r>
              <a:rPr lang="en-CA" sz="2200" dirty="0"/>
              <a:t>A440S1 Climate data. Table 1 requires some calculations.</a:t>
            </a:r>
          </a:p>
          <a:p>
            <a:r>
              <a:rPr lang="en-CA" sz="2200" dirty="0"/>
              <a:t>Specifier. Performance based on their design performance requirements. </a:t>
            </a:r>
          </a:p>
          <a:p>
            <a:r>
              <a:rPr lang="en-CA" sz="2200" dirty="0"/>
              <a:t>AAMA 501 2/3pressure of NAFS product test data.</a:t>
            </a:r>
          </a:p>
          <a:p>
            <a:r>
              <a:rPr lang="en-CA" sz="2200" dirty="0"/>
              <a:t>NAFS test results. Testing pressure based on the performance achieved during in-lab testing.</a:t>
            </a:r>
          </a:p>
          <a:p>
            <a:r>
              <a:rPr lang="en-CA" sz="2200" dirty="0"/>
              <a:t>Which is the best choice for the project, and how is it decided?</a:t>
            </a:r>
          </a:p>
          <a:p>
            <a:r>
              <a:rPr lang="en-CA" sz="2200" dirty="0"/>
              <a:t>Clearly defining the requirements in the project specifications and including them in the contract details is critical.</a:t>
            </a:r>
          </a:p>
          <a:p>
            <a:endParaRPr lang="en-CA" dirty="0"/>
          </a:p>
          <a:p>
            <a:endParaRPr lang="en-US" sz="2900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3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A42C-1950-1208-C7A6-E302741ED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04891-BA6A-9BBA-5240-903F3D36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70" y="75073"/>
            <a:ext cx="10377382" cy="958126"/>
          </a:xfrm>
        </p:spPr>
        <p:txBody>
          <a:bodyPr/>
          <a:lstStyle/>
          <a:p>
            <a:r>
              <a:rPr lang="en-CA" u="sng" dirty="0"/>
              <a:t>Failure definitions</a:t>
            </a:r>
            <a:r>
              <a:rPr lang="en-CA" dirty="0"/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E0543C-7E9B-D4AF-2CEB-1BF1BB7F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74" y="1033199"/>
            <a:ext cx="10007774" cy="5535386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The three standards referenced contain failure definitions.</a:t>
            </a:r>
          </a:p>
          <a:p>
            <a:r>
              <a:rPr lang="en-CA" b="1" u="sng" dirty="0"/>
              <a:t>A440.4</a:t>
            </a:r>
            <a:endParaRPr lang="en-CA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Water penetration shall be defined as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any water penetrating the window, door, or unit skylight assembly and causing wetting of the interior room surfaces;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any water passing through the window, door, or unit skylight into the rough opening or assembly adjoining the window, door, or unit skylight below the sill; and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any water remaining trapped in the window, door, or unit skylight assembly after the test pressure has been released.</a:t>
            </a:r>
          </a:p>
          <a:p>
            <a:r>
              <a:rPr lang="en-CA" b="1" u="sng" dirty="0"/>
              <a:t>A440S1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Problems associated with water penetration into, through, and around windows, doors, and unit skylights fall into four basic categories, which include penetration of water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between the frame of the window, door, or unit skylight and the adjoining construction, causing wetting of the building interior;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between the frame and operable sash;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glass and glazing frame; or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frames or sashes of adjoining windows, doors, or unit skylights causing wetting of the building interior;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into the window, door, or unit skylight, leading to accumulation within the assembly; and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from the window, door, or unit skylight frame into the wall below. </a:t>
            </a:r>
          </a:p>
          <a:p>
            <a:r>
              <a:rPr lang="en-CA" b="1" u="sng" dirty="0"/>
              <a:t>E1105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water penetration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</a:rPr>
              <a:t>—penetration of water beyond a</a:t>
            </a:r>
          </a:p>
          <a:p>
            <a:r>
              <a:rPr lang="en-US" dirty="0">
                <a:latin typeface="Times New Roman" panose="02020603050405020304" pitchFamily="18" charset="0"/>
              </a:rPr>
              <a:t>plane parallel to the glazing (the vertical plane) intersecting the innermost projection of the test specimen, not including interior trim and hardware,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20483</TotalTime>
  <Words>1684</Words>
  <Application>Microsoft Office PowerPoint</Application>
  <PresentationFormat>Widescreen</PresentationFormat>
  <Paragraphs>164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HelveticaLTPro-Black</vt:lpstr>
      <vt:lpstr>PalatinoLinotype</vt:lpstr>
      <vt:lpstr>Times New Roman</vt:lpstr>
      <vt:lpstr>Office Theme</vt:lpstr>
      <vt:lpstr>On-site fenestration product testing does not end at the specification. </vt:lpstr>
      <vt:lpstr>Topics</vt:lpstr>
      <vt:lpstr>Reference Standards</vt:lpstr>
      <vt:lpstr> A440.4</vt:lpstr>
      <vt:lpstr> A440.4</vt:lpstr>
      <vt:lpstr>A440S1</vt:lpstr>
      <vt:lpstr> ASTM E1105</vt:lpstr>
      <vt:lpstr>Specifications </vt:lpstr>
      <vt:lpstr>Failure definitions </vt:lpstr>
      <vt:lpstr>Lab versus field</vt:lpstr>
      <vt:lpstr>        </vt:lpstr>
      <vt:lpstr>FC task group and advisory documents</vt:lpstr>
      <vt:lpstr>Industry Wishlist</vt:lpstr>
      <vt:lpstr>Open access  Please visit https://www.fenestrationcanada.ca/videos for recordings of our educational content </vt:lpstr>
      <vt:lpstr>The</vt:lpstr>
      <vt:lpstr>Process</vt:lpstr>
      <vt:lpstr>Installation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Jaugelis</dc:creator>
  <cp:lastModifiedBy>Terry Adamson</cp:lastModifiedBy>
  <cp:revision>67</cp:revision>
  <dcterms:created xsi:type="dcterms:W3CDTF">2020-04-02T01:38:38Z</dcterms:created>
  <dcterms:modified xsi:type="dcterms:W3CDTF">2024-11-13T17:03:34Z</dcterms:modified>
</cp:coreProperties>
</file>