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85" r:id="rId4"/>
    <p:sldId id="320" r:id="rId5"/>
    <p:sldId id="294" r:id="rId6"/>
    <p:sldId id="303" r:id="rId7"/>
    <p:sldId id="302" r:id="rId8"/>
    <p:sldId id="301" r:id="rId9"/>
    <p:sldId id="311" r:id="rId10"/>
    <p:sldId id="309" r:id="rId11"/>
    <p:sldId id="316" r:id="rId12"/>
    <p:sldId id="317" r:id="rId13"/>
    <p:sldId id="319" r:id="rId14"/>
    <p:sldId id="318" r:id="rId15"/>
    <p:sldId id="297" r:id="rId16"/>
    <p:sldId id="298" r:id="rId17"/>
    <p:sldId id="299" r:id="rId18"/>
    <p:sldId id="305" r:id="rId19"/>
    <p:sldId id="308" r:id="rId20"/>
    <p:sldId id="307" r:id="rId21"/>
    <p:sldId id="314" r:id="rId22"/>
    <p:sldId id="313" r:id="rId23"/>
    <p:sldId id="296" r:id="rId24"/>
    <p:sldId id="315" r:id="rId25"/>
    <p:sldId id="325" r:id="rId26"/>
    <p:sldId id="322" r:id="rId27"/>
    <p:sldId id="32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5687"/>
  </p:normalViewPr>
  <p:slideViewPr>
    <p:cSldViewPr snapToGrid="0" snapToObjects="1" showGuides="1">
      <p:cViewPr varScale="1">
        <p:scale>
          <a:sx n="103" d="100"/>
          <a:sy n="103" d="100"/>
        </p:scale>
        <p:origin x="120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75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-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9D2E-9597-A148-B553-3E3E4008689A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bg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bg1"/>
              </a:solidFill>
              <a:latin typeface="Gilroy ExtraBold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67BD12-9E40-D249-9DB7-A74BAB8098F2}"/>
              </a:ext>
            </a:extLst>
          </p:cNvPr>
          <p:cNvCxnSpPr>
            <a:cxnSpLocks/>
          </p:cNvCxnSpPr>
          <p:nvPr userDrawn="1"/>
        </p:nvCxnSpPr>
        <p:spPr>
          <a:xfrm>
            <a:off x="1074057" y="851433"/>
            <a:ext cx="1004388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93CA919F-8187-5446-A6F8-A1096786CB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4518" y="1629426"/>
            <a:ext cx="7675496" cy="149044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dirty="0"/>
              <a:t>Lorem ipsum </a:t>
            </a:r>
            <a:r>
              <a:rPr lang="en-NZ" dirty="0" err="1"/>
              <a:t>dolor</a:t>
            </a:r>
            <a:r>
              <a:rPr lang="en-NZ" dirty="0"/>
              <a:t> sit </a:t>
            </a:r>
            <a:r>
              <a:rPr lang="en-NZ" dirty="0" err="1"/>
              <a:t>amet</a:t>
            </a:r>
            <a:r>
              <a:rPr lang="en-NZ" dirty="0"/>
              <a:t>, </a:t>
            </a:r>
            <a:r>
              <a:rPr lang="en-NZ" dirty="0" err="1"/>
              <a:t>consectetur</a:t>
            </a:r>
            <a:r>
              <a:rPr lang="en-NZ" dirty="0"/>
              <a:t> </a:t>
            </a:r>
            <a:r>
              <a:rPr lang="en-NZ" dirty="0" err="1"/>
              <a:t>adipiscing</a:t>
            </a:r>
            <a:r>
              <a:rPr lang="en-NZ" dirty="0"/>
              <a:t> </a:t>
            </a:r>
            <a:r>
              <a:rPr lang="en-NZ" dirty="0" err="1"/>
              <a:t>elit</a:t>
            </a:r>
            <a:r>
              <a:rPr lang="en-NZ" dirty="0"/>
              <a:t>, </a:t>
            </a:r>
            <a:r>
              <a:rPr lang="en-NZ" dirty="0" err="1"/>
              <a:t>sed</a:t>
            </a:r>
            <a:r>
              <a:rPr lang="en-NZ" dirty="0"/>
              <a:t> do </a:t>
            </a:r>
            <a:r>
              <a:rPr lang="en-NZ" dirty="0" err="1"/>
              <a:t>reprehenderit</a:t>
            </a:r>
            <a:endParaRPr lang="en-NZ" dirty="0"/>
          </a:p>
          <a:p>
            <a:r>
              <a:rPr lang="en-NZ" dirty="0" err="1"/>
              <a:t>eiusmod</a:t>
            </a:r>
            <a:r>
              <a:rPr lang="en-NZ" dirty="0"/>
              <a:t> </a:t>
            </a:r>
            <a:r>
              <a:rPr lang="en-NZ" dirty="0" err="1"/>
              <a:t>tempor</a:t>
            </a:r>
            <a:r>
              <a:rPr lang="en-NZ" dirty="0"/>
              <a:t> </a:t>
            </a:r>
            <a:r>
              <a:rPr lang="en-NZ" dirty="0" err="1"/>
              <a:t>incididunt</a:t>
            </a:r>
            <a:r>
              <a:rPr lang="en-NZ" dirty="0"/>
              <a:t>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labore</a:t>
            </a:r>
            <a:r>
              <a:rPr lang="en-NZ" dirty="0"/>
              <a:t> et dolore magna </a:t>
            </a:r>
            <a:r>
              <a:rPr lang="en-NZ" dirty="0" err="1"/>
              <a:t>aliqua</a:t>
            </a:r>
            <a:r>
              <a:rPr lang="en-NZ" dirty="0"/>
              <a:t>. Ut </a:t>
            </a:r>
            <a:r>
              <a:rPr lang="en-NZ" dirty="0" err="1"/>
              <a:t>enim</a:t>
            </a:r>
            <a:r>
              <a:rPr lang="en-NZ" dirty="0"/>
              <a:t> ad minim </a:t>
            </a:r>
            <a:r>
              <a:rPr lang="en-NZ" dirty="0" err="1"/>
              <a:t>veniam</a:t>
            </a:r>
            <a:r>
              <a:rPr lang="en-NZ" dirty="0"/>
              <a:t>, </a:t>
            </a:r>
            <a:r>
              <a:rPr lang="en-NZ" dirty="0" err="1"/>
              <a:t>quis</a:t>
            </a:r>
            <a:r>
              <a:rPr lang="en-NZ" dirty="0"/>
              <a:t> </a:t>
            </a:r>
            <a:br>
              <a:rPr lang="en-NZ" dirty="0"/>
            </a:br>
            <a:br>
              <a:rPr lang="en-NZ" dirty="0"/>
            </a:b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2ABF36-A768-4246-982B-1605794220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514" y="1629426"/>
            <a:ext cx="1971357" cy="1412369"/>
          </a:xfrm>
        </p:spPr>
        <p:txBody>
          <a:bodyPr>
            <a:normAutofit/>
          </a:bodyPr>
          <a:lstStyle>
            <a:lvl1pPr marL="0" indent="0" algn="ctr">
              <a:buNone/>
              <a:defRPr sz="120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1.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16F78D0-2EA6-D64D-9717-2A8FE50358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4518" y="1118681"/>
            <a:ext cx="5496878" cy="4191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solidFill>
                  <a:srgbClr val="EC008C"/>
                </a:solidFill>
              </a:rPr>
              <a:t>Subtitle, </a:t>
            </a:r>
            <a:r>
              <a:rPr lang="en-GB" sz="2800" dirty="0">
                <a:solidFill>
                  <a:schemeClr val="bg1"/>
                </a:solidFill>
              </a:rPr>
              <a:t>Secondary Sub title</a:t>
            </a:r>
            <a:endParaRPr lang="en-US" sz="3600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C5ACAB-E082-464B-9726-A5FDCE05D9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0514" y="4524375"/>
            <a:ext cx="1971357" cy="1482192"/>
          </a:xfrm>
        </p:spPr>
        <p:txBody>
          <a:bodyPr>
            <a:noAutofit/>
          </a:bodyPr>
          <a:lstStyle>
            <a:lvl1pPr marL="0" indent="0" algn="ctr">
              <a:buNone/>
              <a:defRPr sz="120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4B1F56-520F-2549-8DCA-F8C4CDDFCD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8628" y="4524375"/>
            <a:ext cx="7407275" cy="18542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Gilroy Light" pitchFamily="2" charset="77"/>
              </a:defRPr>
            </a:lvl1pPr>
          </a:lstStyle>
          <a:p>
            <a:r>
              <a:rPr lang="en-NZ" sz="2400" dirty="0"/>
              <a:t>Lorem ipsum </a:t>
            </a:r>
            <a:r>
              <a:rPr lang="en-NZ" sz="2400" dirty="0" err="1"/>
              <a:t>dolor</a:t>
            </a:r>
            <a:r>
              <a:rPr lang="en-NZ" sz="2400" dirty="0"/>
              <a:t> sit </a:t>
            </a:r>
            <a:r>
              <a:rPr lang="en-NZ" sz="2400" dirty="0" err="1"/>
              <a:t>amet</a:t>
            </a:r>
            <a:r>
              <a:rPr lang="en-NZ" sz="2400" dirty="0"/>
              <a:t>, </a:t>
            </a:r>
            <a:r>
              <a:rPr lang="en-NZ" sz="2400" dirty="0" err="1"/>
              <a:t>consectetur</a:t>
            </a:r>
            <a:r>
              <a:rPr lang="en-NZ" sz="2400" dirty="0"/>
              <a:t> </a:t>
            </a:r>
            <a:r>
              <a:rPr lang="en-NZ" sz="2400" dirty="0" err="1"/>
              <a:t>adipiscing</a:t>
            </a:r>
            <a:r>
              <a:rPr lang="en-NZ" sz="2400" dirty="0"/>
              <a:t> </a:t>
            </a:r>
            <a:r>
              <a:rPr lang="en-NZ" sz="2400" dirty="0" err="1"/>
              <a:t>elit</a:t>
            </a:r>
            <a:r>
              <a:rPr lang="en-NZ" sz="2400" dirty="0"/>
              <a:t>, </a:t>
            </a:r>
            <a:r>
              <a:rPr lang="en-NZ" sz="2400" dirty="0" err="1"/>
              <a:t>sed</a:t>
            </a:r>
            <a:r>
              <a:rPr lang="en-NZ" sz="2400" dirty="0"/>
              <a:t> do </a:t>
            </a:r>
            <a:r>
              <a:rPr lang="en-NZ" sz="2400" dirty="0" err="1"/>
              <a:t>reprehenderit</a:t>
            </a:r>
            <a:endParaRPr lang="en-NZ" sz="2400" dirty="0"/>
          </a:p>
          <a:p>
            <a:r>
              <a:rPr lang="en-NZ" sz="2400" dirty="0" err="1"/>
              <a:t>eiusmod</a:t>
            </a:r>
            <a:r>
              <a:rPr lang="en-NZ" sz="2400" dirty="0"/>
              <a:t> </a:t>
            </a:r>
            <a:r>
              <a:rPr lang="en-NZ" sz="2400" dirty="0" err="1"/>
              <a:t>tempor</a:t>
            </a:r>
            <a:r>
              <a:rPr lang="en-NZ" sz="2400" dirty="0"/>
              <a:t> </a:t>
            </a:r>
            <a:r>
              <a:rPr lang="en-NZ" sz="2400" dirty="0" err="1"/>
              <a:t>incididunt</a:t>
            </a:r>
            <a:r>
              <a:rPr lang="en-NZ" sz="2400" dirty="0"/>
              <a:t> </a:t>
            </a:r>
            <a:r>
              <a:rPr lang="en-NZ" sz="2400" dirty="0" err="1"/>
              <a:t>ut</a:t>
            </a:r>
            <a:r>
              <a:rPr lang="en-NZ" sz="2400" dirty="0"/>
              <a:t> </a:t>
            </a:r>
            <a:r>
              <a:rPr lang="en-NZ" sz="2400" dirty="0" err="1"/>
              <a:t>labore</a:t>
            </a:r>
            <a:r>
              <a:rPr lang="en-NZ" sz="2400" dirty="0"/>
              <a:t> et dolore magna </a:t>
            </a:r>
            <a:r>
              <a:rPr lang="en-NZ" sz="2400" dirty="0" err="1"/>
              <a:t>aliqua</a:t>
            </a:r>
            <a:r>
              <a:rPr lang="en-NZ" sz="2400" dirty="0"/>
              <a:t>. Ut </a:t>
            </a:r>
            <a:r>
              <a:rPr lang="en-NZ" sz="2400" dirty="0" err="1"/>
              <a:t>enim</a:t>
            </a:r>
            <a:r>
              <a:rPr lang="en-NZ" sz="2400" dirty="0"/>
              <a:t> ad minim </a:t>
            </a:r>
            <a:r>
              <a:rPr lang="en-NZ" sz="2400" dirty="0" err="1"/>
              <a:t>veniam</a:t>
            </a:r>
            <a:r>
              <a:rPr lang="en-NZ" sz="2400" dirty="0"/>
              <a:t>, </a:t>
            </a:r>
            <a:r>
              <a:rPr lang="en-NZ" sz="2400" dirty="0" err="1"/>
              <a:t>quis</a:t>
            </a:r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A6E8AC9-135F-1143-863D-5480810CB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8628" y="3987467"/>
            <a:ext cx="5496878" cy="4191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 b="1" i="0">
                <a:latin typeface="Gilroy ExtraBold" pitchFamily="2" charset="77"/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solidFill>
                  <a:srgbClr val="EC008C"/>
                </a:solidFill>
              </a:rPr>
              <a:t>Subtitle, </a:t>
            </a:r>
            <a:r>
              <a:rPr lang="en-GB" sz="2800" dirty="0">
                <a:solidFill>
                  <a:schemeClr val="bg1"/>
                </a:solidFill>
              </a:rPr>
              <a:t>Secondary Sub title</a:t>
            </a:r>
            <a:endParaRPr lang="en-US" sz="3600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9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-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9D2E-9597-A148-B553-3E3E4008689A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bg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bg1"/>
              </a:solidFill>
              <a:latin typeface="Gilroy ExtraBold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67BD12-9E40-D249-9DB7-A74BAB8098F2}"/>
              </a:ext>
            </a:extLst>
          </p:cNvPr>
          <p:cNvCxnSpPr>
            <a:cxnSpLocks/>
          </p:cNvCxnSpPr>
          <p:nvPr userDrawn="1"/>
        </p:nvCxnSpPr>
        <p:spPr>
          <a:xfrm>
            <a:off x="1074057" y="851433"/>
            <a:ext cx="1004388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93CA919F-8187-5446-A6F8-A1096786CB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4518" y="1629426"/>
            <a:ext cx="7675496" cy="149044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dirty="0"/>
              <a:t>Lorem ipsum </a:t>
            </a:r>
            <a:r>
              <a:rPr lang="en-NZ" dirty="0" err="1"/>
              <a:t>dolor</a:t>
            </a:r>
            <a:r>
              <a:rPr lang="en-NZ" dirty="0"/>
              <a:t> sit </a:t>
            </a:r>
            <a:r>
              <a:rPr lang="en-NZ" dirty="0" err="1"/>
              <a:t>amet</a:t>
            </a:r>
            <a:r>
              <a:rPr lang="en-NZ" dirty="0"/>
              <a:t>, </a:t>
            </a:r>
            <a:r>
              <a:rPr lang="en-NZ" dirty="0" err="1"/>
              <a:t>consectetur</a:t>
            </a:r>
            <a:r>
              <a:rPr lang="en-NZ" dirty="0"/>
              <a:t> </a:t>
            </a:r>
            <a:r>
              <a:rPr lang="en-NZ" dirty="0" err="1"/>
              <a:t>adipiscing</a:t>
            </a:r>
            <a:r>
              <a:rPr lang="en-NZ" dirty="0"/>
              <a:t> </a:t>
            </a:r>
            <a:r>
              <a:rPr lang="en-NZ" dirty="0" err="1"/>
              <a:t>elit</a:t>
            </a:r>
            <a:r>
              <a:rPr lang="en-NZ" dirty="0"/>
              <a:t>, </a:t>
            </a:r>
            <a:r>
              <a:rPr lang="en-NZ" dirty="0" err="1"/>
              <a:t>sed</a:t>
            </a:r>
            <a:r>
              <a:rPr lang="en-NZ" dirty="0"/>
              <a:t> do </a:t>
            </a:r>
            <a:r>
              <a:rPr lang="en-NZ" dirty="0" err="1"/>
              <a:t>reprehenderit</a:t>
            </a:r>
            <a:endParaRPr lang="en-NZ" dirty="0"/>
          </a:p>
          <a:p>
            <a:r>
              <a:rPr lang="en-NZ" dirty="0" err="1"/>
              <a:t>eiusmod</a:t>
            </a:r>
            <a:r>
              <a:rPr lang="en-NZ" dirty="0"/>
              <a:t> </a:t>
            </a:r>
            <a:r>
              <a:rPr lang="en-NZ" dirty="0" err="1"/>
              <a:t>tempor</a:t>
            </a:r>
            <a:r>
              <a:rPr lang="en-NZ" dirty="0"/>
              <a:t> </a:t>
            </a:r>
            <a:r>
              <a:rPr lang="en-NZ" dirty="0" err="1"/>
              <a:t>incididunt</a:t>
            </a:r>
            <a:r>
              <a:rPr lang="en-NZ" dirty="0"/>
              <a:t>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labore</a:t>
            </a:r>
            <a:r>
              <a:rPr lang="en-NZ" dirty="0"/>
              <a:t> et dolore magna </a:t>
            </a:r>
            <a:r>
              <a:rPr lang="en-NZ" dirty="0" err="1"/>
              <a:t>aliqua</a:t>
            </a:r>
            <a:r>
              <a:rPr lang="en-NZ" dirty="0"/>
              <a:t>. Ut </a:t>
            </a:r>
            <a:r>
              <a:rPr lang="en-NZ" dirty="0" err="1"/>
              <a:t>enim</a:t>
            </a:r>
            <a:r>
              <a:rPr lang="en-NZ" dirty="0"/>
              <a:t> ad minim </a:t>
            </a:r>
            <a:r>
              <a:rPr lang="en-NZ" dirty="0" err="1"/>
              <a:t>veniam</a:t>
            </a:r>
            <a:r>
              <a:rPr lang="en-NZ" dirty="0"/>
              <a:t>, </a:t>
            </a:r>
            <a:r>
              <a:rPr lang="en-NZ" dirty="0" err="1"/>
              <a:t>quis</a:t>
            </a:r>
            <a:r>
              <a:rPr lang="en-NZ" dirty="0"/>
              <a:t> </a:t>
            </a:r>
            <a:br>
              <a:rPr lang="en-NZ" dirty="0"/>
            </a:br>
            <a:br>
              <a:rPr lang="en-NZ" dirty="0"/>
            </a:b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2ABF36-A768-4246-982B-1605794220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514" y="1629426"/>
            <a:ext cx="1971357" cy="1412369"/>
          </a:xfrm>
        </p:spPr>
        <p:txBody>
          <a:bodyPr>
            <a:normAutofit/>
          </a:bodyPr>
          <a:lstStyle>
            <a:lvl1pPr marL="0" indent="0" algn="ctr">
              <a:buNone/>
              <a:defRPr sz="120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3.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16F78D0-2EA6-D64D-9717-2A8FE50358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4518" y="1118681"/>
            <a:ext cx="5496878" cy="4191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 b="1" i="0">
                <a:latin typeface="Gilroy ExtraBold" pitchFamily="2" charset="77"/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solidFill>
                  <a:srgbClr val="EC008C"/>
                </a:solidFill>
              </a:rPr>
              <a:t>Subtitle, </a:t>
            </a:r>
            <a:r>
              <a:rPr lang="en-GB" sz="2800" dirty="0">
                <a:solidFill>
                  <a:schemeClr val="bg1"/>
                </a:solidFill>
              </a:rPr>
              <a:t>Secondary Sub title</a:t>
            </a:r>
            <a:endParaRPr lang="en-US" sz="3600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C5ACAB-E082-464B-9726-A5FDCE05D9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0514" y="4524375"/>
            <a:ext cx="1971357" cy="1482192"/>
          </a:xfrm>
        </p:spPr>
        <p:txBody>
          <a:bodyPr>
            <a:noAutofit/>
          </a:bodyPr>
          <a:lstStyle>
            <a:lvl1pPr marL="0" indent="0" algn="ctr">
              <a:buNone/>
              <a:defRPr sz="120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4B1F56-520F-2549-8DCA-F8C4CDDFCD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8628" y="4524375"/>
            <a:ext cx="7407275" cy="18542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Gilroy Light" pitchFamily="2" charset="77"/>
              </a:defRPr>
            </a:lvl1pPr>
          </a:lstStyle>
          <a:p>
            <a:r>
              <a:rPr lang="en-NZ" sz="2400" dirty="0"/>
              <a:t>Lorem ipsum </a:t>
            </a:r>
            <a:r>
              <a:rPr lang="en-NZ" sz="2400" dirty="0" err="1"/>
              <a:t>dolor</a:t>
            </a:r>
            <a:r>
              <a:rPr lang="en-NZ" sz="2400" dirty="0"/>
              <a:t> sit </a:t>
            </a:r>
            <a:r>
              <a:rPr lang="en-NZ" sz="2400" dirty="0" err="1"/>
              <a:t>amet</a:t>
            </a:r>
            <a:r>
              <a:rPr lang="en-NZ" sz="2400" dirty="0"/>
              <a:t>, </a:t>
            </a:r>
            <a:r>
              <a:rPr lang="en-NZ" sz="2400" dirty="0" err="1"/>
              <a:t>consectetur</a:t>
            </a:r>
            <a:r>
              <a:rPr lang="en-NZ" sz="2400" dirty="0"/>
              <a:t> </a:t>
            </a:r>
            <a:r>
              <a:rPr lang="en-NZ" sz="2400" dirty="0" err="1"/>
              <a:t>adipiscing</a:t>
            </a:r>
            <a:r>
              <a:rPr lang="en-NZ" sz="2400" dirty="0"/>
              <a:t> </a:t>
            </a:r>
            <a:r>
              <a:rPr lang="en-NZ" sz="2400" dirty="0" err="1"/>
              <a:t>elit</a:t>
            </a:r>
            <a:r>
              <a:rPr lang="en-NZ" sz="2400" dirty="0"/>
              <a:t>, </a:t>
            </a:r>
            <a:r>
              <a:rPr lang="en-NZ" sz="2400" dirty="0" err="1"/>
              <a:t>sed</a:t>
            </a:r>
            <a:r>
              <a:rPr lang="en-NZ" sz="2400" dirty="0"/>
              <a:t> do </a:t>
            </a:r>
            <a:r>
              <a:rPr lang="en-NZ" sz="2400" dirty="0" err="1"/>
              <a:t>reprehenderit</a:t>
            </a:r>
            <a:endParaRPr lang="en-NZ" sz="2400" dirty="0"/>
          </a:p>
          <a:p>
            <a:r>
              <a:rPr lang="en-NZ" sz="2400" dirty="0" err="1"/>
              <a:t>eiusmod</a:t>
            </a:r>
            <a:r>
              <a:rPr lang="en-NZ" sz="2400" dirty="0"/>
              <a:t> </a:t>
            </a:r>
            <a:r>
              <a:rPr lang="en-NZ" sz="2400" dirty="0" err="1"/>
              <a:t>tempor</a:t>
            </a:r>
            <a:r>
              <a:rPr lang="en-NZ" sz="2400" dirty="0"/>
              <a:t> </a:t>
            </a:r>
            <a:r>
              <a:rPr lang="en-NZ" sz="2400" dirty="0" err="1"/>
              <a:t>incididunt</a:t>
            </a:r>
            <a:r>
              <a:rPr lang="en-NZ" sz="2400" dirty="0"/>
              <a:t> </a:t>
            </a:r>
            <a:r>
              <a:rPr lang="en-NZ" sz="2400" dirty="0" err="1"/>
              <a:t>ut</a:t>
            </a:r>
            <a:r>
              <a:rPr lang="en-NZ" sz="2400" dirty="0"/>
              <a:t> </a:t>
            </a:r>
            <a:r>
              <a:rPr lang="en-NZ" sz="2400" dirty="0" err="1"/>
              <a:t>labore</a:t>
            </a:r>
            <a:r>
              <a:rPr lang="en-NZ" sz="2400" dirty="0"/>
              <a:t> et dolore magna </a:t>
            </a:r>
            <a:r>
              <a:rPr lang="en-NZ" sz="2400" dirty="0" err="1"/>
              <a:t>aliqua</a:t>
            </a:r>
            <a:r>
              <a:rPr lang="en-NZ" sz="2400" dirty="0"/>
              <a:t>. Ut </a:t>
            </a:r>
            <a:r>
              <a:rPr lang="en-NZ" sz="2400" dirty="0" err="1"/>
              <a:t>enim</a:t>
            </a:r>
            <a:r>
              <a:rPr lang="en-NZ" sz="2400" dirty="0"/>
              <a:t> ad minim </a:t>
            </a:r>
            <a:r>
              <a:rPr lang="en-NZ" sz="2400" dirty="0" err="1"/>
              <a:t>veniam</a:t>
            </a:r>
            <a:r>
              <a:rPr lang="en-NZ" sz="2400" dirty="0"/>
              <a:t>, </a:t>
            </a:r>
            <a:r>
              <a:rPr lang="en-NZ" sz="2400" dirty="0" err="1"/>
              <a:t>quis</a:t>
            </a:r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A6E8AC9-135F-1143-863D-5480810CB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8628" y="3987467"/>
            <a:ext cx="5496878" cy="4191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 b="1" i="0">
                <a:latin typeface="Gilroy ExtraBold" pitchFamily="2" charset="77"/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solidFill>
                  <a:srgbClr val="EC008C"/>
                </a:solidFill>
              </a:rPr>
              <a:t>Subtitle, </a:t>
            </a:r>
            <a:r>
              <a:rPr lang="en-GB" sz="2800" dirty="0">
                <a:solidFill>
                  <a:schemeClr val="bg1"/>
                </a:solidFill>
              </a:rPr>
              <a:t>Secondary Sub title</a:t>
            </a:r>
            <a:endParaRPr lang="en-US" sz="3600" dirty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21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-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9D2E-9597-A148-B553-3E3E4008689A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bg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bg1"/>
              </a:solidFill>
              <a:latin typeface="Gilroy ExtraBold" pitchFamily="2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1D1D61-8403-6B48-9C3B-9AAF35C311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13380"/>
            <a:ext cx="9144000" cy="1031240"/>
          </a:xfrm>
        </p:spPr>
        <p:txBody>
          <a:bodyPr anchor="b"/>
          <a:lstStyle>
            <a:lvl1pPr algn="ctr">
              <a:defRPr sz="60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86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-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9D2E-9597-A148-B553-3E3E4008689A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bg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bg1"/>
              </a:solidFill>
              <a:latin typeface="Gilroy ExtraBold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621CE6-6828-784A-9C2C-5651BA9F349B}"/>
              </a:ext>
            </a:extLst>
          </p:cNvPr>
          <p:cNvSpPr/>
          <p:nvPr userDrawn="1"/>
        </p:nvSpPr>
        <p:spPr>
          <a:xfrm>
            <a:off x="2061029" y="909000"/>
            <a:ext cx="3960000" cy="2520000"/>
          </a:xfrm>
          <a:prstGeom prst="rect">
            <a:avLst/>
          </a:prstGeom>
          <a:solidFill>
            <a:srgbClr val="EF0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2D95A2-1B43-D04C-A3B6-562C9F63FF5C}"/>
              </a:ext>
            </a:extLst>
          </p:cNvPr>
          <p:cNvSpPr/>
          <p:nvPr userDrawn="1"/>
        </p:nvSpPr>
        <p:spPr>
          <a:xfrm>
            <a:off x="6021029" y="3429000"/>
            <a:ext cx="3960000" cy="2520000"/>
          </a:xfrm>
          <a:prstGeom prst="rect">
            <a:avLst/>
          </a:prstGeom>
          <a:solidFill>
            <a:srgbClr val="EF0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C8A4FFC-25C6-4848-BDFE-C80D59286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7070" y="1553968"/>
            <a:ext cx="4144963" cy="66047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Subtitle, Secondary Sub Title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CD282E7-33F8-0D40-A2FC-82569D5DE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9314" y="4294675"/>
            <a:ext cx="3896435" cy="66047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Subtitle, Secondary Sub Title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2CEFC4-EAD5-1944-8EE4-CEB60C6D37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60848" y="886670"/>
            <a:ext cx="3960000" cy="2519362"/>
          </a:xfrm>
        </p:spPr>
        <p:txBody>
          <a:bodyPr/>
          <a:lstStyle>
            <a:lvl1pPr marL="0" indent="0">
              <a:buNone/>
              <a:defRPr>
                <a:latin typeface="Gilroy Light" pitchFamily="2" charset="77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C9CF86C-6BC5-0C4F-9F98-9BB1F6C97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36309" y="3429638"/>
            <a:ext cx="3929619" cy="2519362"/>
          </a:xfrm>
        </p:spPr>
        <p:txBody>
          <a:bodyPr/>
          <a:lstStyle>
            <a:lvl1pPr marL="0" indent="0">
              <a:buNone/>
              <a:defRPr>
                <a:latin typeface="Gilroy Light" pitchFamily="2" charset="77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2E12159-E8F8-E640-8D9F-C35D01244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9314" y="3509769"/>
            <a:ext cx="859721" cy="66047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0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US" dirty="0"/>
              <a:t>2. 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2A0DA5D-35E0-B346-8B7F-0A8C34E57F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0973" y="756557"/>
            <a:ext cx="859721" cy="66047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0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US" dirty="0"/>
              <a:t>1.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59347EC-34D6-AC4D-BEA8-6067F8313E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9314" y="5079581"/>
            <a:ext cx="3813966" cy="103673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  <a:latin typeface="Gilroy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079F656D-CAD8-2141-B265-340B6C9D3E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7070" y="2391942"/>
            <a:ext cx="3799239" cy="103673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  <a:latin typeface="Gilroy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77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-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9D2E-9597-A148-B553-3E3E4008689A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bg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bg1"/>
              </a:solidFill>
              <a:latin typeface="Gilroy ExtraBold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621CE6-6828-784A-9C2C-5651BA9F349B}"/>
              </a:ext>
            </a:extLst>
          </p:cNvPr>
          <p:cNvSpPr/>
          <p:nvPr userDrawn="1"/>
        </p:nvSpPr>
        <p:spPr>
          <a:xfrm>
            <a:off x="2061029" y="909000"/>
            <a:ext cx="3960000" cy="2520000"/>
          </a:xfrm>
          <a:prstGeom prst="rect">
            <a:avLst/>
          </a:prstGeom>
          <a:solidFill>
            <a:srgbClr val="EF0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2D95A2-1B43-D04C-A3B6-562C9F63FF5C}"/>
              </a:ext>
            </a:extLst>
          </p:cNvPr>
          <p:cNvSpPr/>
          <p:nvPr userDrawn="1"/>
        </p:nvSpPr>
        <p:spPr>
          <a:xfrm>
            <a:off x="6021029" y="3429000"/>
            <a:ext cx="3960000" cy="2520000"/>
          </a:xfrm>
          <a:prstGeom prst="rect">
            <a:avLst/>
          </a:prstGeom>
          <a:solidFill>
            <a:srgbClr val="EF0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C8A4FFC-25C6-4848-BDFE-C80D59286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7070" y="1553968"/>
            <a:ext cx="4144963" cy="66047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Subtitle, Secondary Sub Title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CD282E7-33F8-0D40-A2FC-82569D5DE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9314" y="4294675"/>
            <a:ext cx="3896435" cy="660473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Subtitle, Secondary Sub Title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2CEFC4-EAD5-1944-8EE4-CEB60C6D37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60848" y="886670"/>
            <a:ext cx="3960000" cy="2519362"/>
          </a:xfrm>
        </p:spPr>
        <p:txBody>
          <a:bodyPr/>
          <a:lstStyle>
            <a:lvl1pPr marL="0" indent="0">
              <a:buNone/>
              <a:defRPr>
                <a:latin typeface="Gilroy Light" pitchFamily="2" charset="77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C9CF86C-6BC5-0C4F-9F98-9BB1F6C97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36309" y="3429638"/>
            <a:ext cx="3929619" cy="2519362"/>
          </a:xfrm>
        </p:spPr>
        <p:txBody>
          <a:bodyPr/>
          <a:lstStyle>
            <a:lvl1pPr marL="0" indent="0">
              <a:buNone/>
              <a:defRPr>
                <a:latin typeface="Gilroy Light" pitchFamily="2" charset="77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2E12159-E8F8-E640-8D9F-C35D01244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9314" y="3509769"/>
            <a:ext cx="859721" cy="66047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0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US" dirty="0"/>
              <a:t>4. 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2A0DA5D-35E0-B346-8B7F-0A8C34E57F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0973" y="756557"/>
            <a:ext cx="859721" cy="66047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0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US" dirty="0"/>
              <a:t>3.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59347EC-34D6-AC4D-BEA8-6067F8313E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9314" y="5079581"/>
            <a:ext cx="3813966" cy="103673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  <a:latin typeface="Gilroy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079F656D-CAD8-2141-B265-340B6C9D3E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7070" y="2391942"/>
            <a:ext cx="3799239" cy="103673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  <a:latin typeface="Gilroy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61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-1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B5F1-5B11-8842-82CD-52CD69C0E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13380"/>
            <a:ext cx="9144000" cy="1031240"/>
          </a:xfrm>
        </p:spPr>
        <p:txBody>
          <a:bodyPr anchor="b"/>
          <a:lstStyle>
            <a:lvl1pPr algn="ctr">
              <a:defRPr sz="60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8F5EEB-9B14-9B47-A9A3-255B1F7639E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AA949B-2980-2F4F-A4A2-E91AC2C30E80}"/>
              </a:ext>
            </a:extLst>
          </p:cNvPr>
          <p:cNvCxnSpPr>
            <a:cxnSpLocks/>
          </p:cNvCxnSpPr>
          <p:nvPr userDrawn="1"/>
        </p:nvCxnSpPr>
        <p:spPr>
          <a:xfrm>
            <a:off x="1074057" y="4401457"/>
            <a:ext cx="100438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10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-2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8F5EEB-9B14-9B47-A9A3-255B1F7639E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AA949B-2980-2F4F-A4A2-E91AC2C30E80}"/>
              </a:ext>
            </a:extLst>
          </p:cNvPr>
          <p:cNvCxnSpPr>
            <a:cxnSpLocks/>
          </p:cNvCxnSpPr>
          <p:nvPr userDrawn="1"/>
        </p:nvCxnSpPr>
        <p:spPr>
          <a:xfrm>
            <a:off x="1074057" y="1063171"/>
            <a:ext cx="100438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8052F096-FC77-3545-A1F9-A9F68DD8F3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0514" y="3081816"/>
            <a:ext cx="1615355" cy="694363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3B3FED3-86DC-0646-A539-A32F9B2898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2104" y="1342406"/>
            <a:ext cx="7559382" cy="41731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dirty="0"/>
              <a:t>Lorem ipsum </a:t>
            </a:r>
            <a:r>
              <a:rPr lang="en-NZ" dirty="0" err="1"/>
              <a:t>dolor</a:t>
            </a:r>
            <a:r>
              <a:rPr lang="en-NZ" dirty="0"/>
              <a:t> sit </a:t>
            </a:r>
            <a:r>
              <a:rPr lang="en-NZ" dirty="0" err="1"/>
              <a:t>amet</a:t>
            </a:r>
            <a:r>
              <a:rPr lang="en-NZ" dirty="0"/>
              <a:t>, </a:t>
            </a:r>
            <a:r>
              <a:rPr lang="en-NZ" dirty="0" err="1"/>
              <a:t>consectetur</a:t>
            </a:r>
            <a:r>
              <a:rPr lang="en-NZ" dirty="0"/>
              <a:t> </a:t>
            </a:r>
            <a:r>
              <a:rPr lang="en-NZ" dirty="0" err="1"/>
              <a:t>adipiscing</a:t>
            </a:r>
            <a:r>
              <a:rPr lang="en-NZ" dirty="0"/>
              <a:t> </a:t>
            </a:r>
            <a:r>
              <a:rPr lang="en-NZ" dirty="0" err="1"/>
              <a:t>elit</a:t>
            </a:r>
            <a:r>
              <a:rPr lang="en-NZ" dirty="0"/>
              <a:t>, </a:t>
            </a:r>
            <a:r>
              <a:rPr lang="en-NZ" dirty="0" err="1"/>
              <a:t>sed</a:t>
            </a:r>
            <a:r>
              <a:rPr lang="en-NZ" dirty="0"/>
              <a:t> do </a:t>
            </a:r>
            <a:r>
              <a:rPr lang="en-NZ" dirty="0" err="1"/>
              <a:t>reprehenderit</a:t>
            </a:r>
            <a:endParaRPr lang="en-NZ" dirty="0"/>
          </a:p>
          <a:p>
            <a:r>
              <a:rPr lang="en-NZ" dirty="0" err="1"/>
              <a:t>eiusmod</a:t>
            </a:r>
            <a:r>
              <a:rPr lang="en-NZ" dirty="0"/>
              <a:t> </a:t>
            </a:r>
            <a:r>
              <a:rPr lang="en-NZ" dirty="0" err="1"/>
              <a:t>tempor</a:t>
            </a:r>
            <a:r>
              <a:rPr lang="en-NZ" dirty="0"/>
              <a:t> </a:t>
            </a:r>
            <a:r>
              <a:rPr lang="en-NZ" dirty="0" err="1"/>
              <a:t>incididunt</a:t>
            </a:r>
            <a:r>
              <a:rPr lang="en-NZ" dirty="0"/>
              <a:t>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labore</a:t>
            </a:r>
            <a:r>
              <a:rPr lang="en-NZ" dirty="0"/>
              <a:t> et dolore magna </a:t>
            </a:r>
            <a:r>
              <a:rPr lang="en-NZ" dirty="0" err="1"/>
              <a:t>aliqua</a:t>
            </a:r>
            <a:r>
              <a:rPr lang="en-NZ" dirty="0"/>
              <a:t>. Ut </a:t>
            </a:r>
            <a:r>
              <a:rPr lang="en-NZ" dirty="0" err="1"/>
              <a:t>enim</a:t>
            </a:r>
            <a:r>
              <a:rPr lang="en-NZ" dirty="0"/>
              <a:t> ad minim </a:t>
            </a:r>
            <a:r>
              <a:rPr lang="en-NZ" dirty="0" err="1"/>
              <a:t>veniam</a:t>
            </a:r>
            <a:r>
              <a:rPr lang="en-NZ" dirty="0"/>
              <a:t>, </a:t>
            </a:r>
            <a:r>
              <a:rPr lang="en-NZ" dirty="0" err="1"/>
              <a:t>quis</a:t>
            </a:r>
            <a:r>
              <a:rPr lang="en-NZ" dirty="0"/>
              <a:t> </a:t>
            </a:r>
          </a:p>
          <a:p>
            <a:r>
              <a:rPr lang="en-NZ" dirty="0" err="1"/>
              <a:t>nostrud</a:t>
            </a:r>
            <a:r>
              <a:rPr lang="en-NZ" dirty="0"/>
              <a:t> exercitation </a:t>
            </a:r>
            <a:r>
              <a:rPr lang="en-NZ" dirty="0" err="1"/>
              <a:t>ullamco</a:t>
            </a:r>
            <a:r>
              <a:rPr lang="en-NZ" dirty="0"/>
              <a:t> </a:t>
            </a:r>
            <a:r>
              <a:rPr lang="en-NZ" dirty="0" err="1"/>
              <a:t>laboris</a:t>
            </a:r>
            <a:r>
              <a:rPr lang="en-NZ" dirty="0"/>
              <a:t> nisi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aliquip</a:t>
            </a:r>
            <a:r>
              <a:rPr lang="en-NZ" dirty="0"/>
              <a:t> ex </a:t>
            </a:r>
            <a:r>
              <a:rPr lang="en-NZ" dirty="0" err="1"/>
              <a:t>ea</a:t>
            </a:r>
            <a:r>
              <a:rPr lang="en-NZ" dirty="0"/>
              <a:t> </a:t>
            </a:r>
          </a:p>
          <a:p>
            <a:r>
              <a:rPr lang="en-NZ" dirty="0" err="1"/>
              <a:t>commodo</a:t>
            </a:r>
            <a:r>
              <a:rPr lang="en-NZ" dirty="0"/>
              <a:t> </a:t>
            </a:r>
            <a:r>
              <a:rPr lang="en-NZ" dirty="0" err="1"/>
              <a:t>consequat</a:t>
            </a:r>
            <a:r>
              <a:rPr lang="en-NZ" dirty="0"/>
              <a:t>. Duis </a:t>
            </a:r>
            <a:r>
              <a:rPr lang="en-NZ" dirty="0" err="1"/>
              <a:t>aute</a:t>
            </a:r>
            <a:r>
              <a:rPr lang="en-NZ" dirty="0"/>
              <a:t> </a:t>
            </a:r>
            <a:r>
              <a:rPr lang="en-NZ" dirty="0" err="1"/>
              <a:t>irure</a:t>
            </a:r>
            <a:r>
              <a:rPr lang="en-NZ" dirty="0"/>
              <a:t> </a:t>
            </a:r>
            <a:r>
              <a:rPr lang="en-NZ" dirty="0" err="1"/>
              <a:t>dolor</a:t>
            </a:r>
            <a:r>
              <a:rPr lang="en-NZ" dirty="0"/>
              <a:t> in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endParaRPr lang="en-NZ" dirty="0"/>
          </a:p>
          <a:p>
            <a:r>
              <a:rPr lang="en-NZ" dirty="0" err="1"/>
              <a:t>nostrud</a:t>
            </a:r>
            <a:r>
              <a:rPr lang="en-NZ" dirty="0"/>
              <a:t> exercitation </a:t>
            </a:r>
            <a:r>
              <a:rPr lang="en-NZ" dirty="0" err="1"/>
              <a:t>ullamco</a:t>
            </a:r>
            <a:r>
              <a:rPr lang="en-NZ" dirty="0"/>
              <a:t> </a:t>
            </a:r>
            <a:r>
              <a:rPr lang="en-NZ" dirty="0" err="1"/>
              <a:t>laboris</a:t>
            </a:r>
            <a:r>
              <a:rPr lang="en-NZ" dirty="0"/>
              <a:t> nisi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aliquip</a:t>
            </a:r>
            <a:r>
              <a:rPr lang="en-NZ" dirty="0"/>
              <a:t> ex </a:t>
            </a:r>
            <a:r>
              <a:rPr lang="en-NZ" dirty="0" err="1"/>
              <a:t>ea</a:t>
            </a:r>
            <a:r>
              <a:rPr lang="en-NZ" dirty="0"/>
              <a:t> </a:t>
            </a:r>
            <a:r>
              <a:rPr lang="en-NZ" dirty="0" err="1"/>
              <a:t>commodo</a:t>
            </a:r>
            <a:r>
              <a:rPr lang="en-NZ" dirty="0"/>
              <a:t> </a:t>
            </a:r>
            <a:r>
              <a:rPr lang="en-NZ" dirty="0" err="1"/>
              <a:t>consequat</a:t>
            </a:r>
            <a:r>
              <a:rPr lang="en-NZ" dirty="0"/>
              <a:t>. Duis </a:t>
            </a:r>
            <a:r>
              <a:rPr lang="en-NZ" dirty="0" err="1"/>
              <a:t>aute</a:t>
            </a:r>
            <a:r>
              <a:rPr lang="en-NZ" dirty="0"/>
              <a:t> </a:t>
            </a:r>
            <a:r>
              <a:rPr lang="en-NZ" dirty="0" err="1"/>
              <a:t>irure</a:t>
            </a:r>
            <a:r>
              <a:rPr lang="en-NZ" dirty="0"/>
              <a:t> </a:t>
            </a:r>
            <a:r>
              <a:rPr lang="en-NZ" dirty="0" err="1"/>
              <a:t>dolor</a:t>
            </a:r>
            <a:r>
              <a:rPr lang="en-NZ" dirty="0"/>
              <a:t> in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br>
              <a:rPr lang="en-NZ" dirty="0"/>
            </a:br>
            <a:br>
              <a:rPr lang="en-N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46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-3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8F5EEB-9B14-9B47-A9A3-255B1F7639E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AA949B-2980-2F4F-A4A2-E91AC2C30E80}"/>
              </a:ext>
            </a:extLst>
          </p:cNvPr>
          <p:cNvCxnSpPr>
            <a:cxnSpLocks/>
          </p:cNvCxnSpPr>
          <p:nvPr userDrawn="1"/>
        </p:nvCxnSpPr>
        <p:spPr>
          <a:xfrm>
            <a:off x="1074057" y="1063171"/>
            <a:ext cx="100438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13B3FED3-86DC-0646-A539-A32F9B2898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0514" y="1342407"/>
            <a:ext cx="10130972" cy="105819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dirty="0"/>
              <a:t>Lorem ipsum </a:t>
            </a:r>
            <a:r>
              <a:rPr lang="en-NZ" dirty="0" err="1"/>
              <a:t>dolor</a:t>
            </a:r>
            <a:r>
              <a:rPr lang="en-NZ" dirty="0"/>
              <a:t> sit </a:t>
            </a:r>
            <a:r>
              <a:rPr lang="en-NZ" dirty="0" err="1"/>
              <a:t>amet</a:t>
            </a:r>
            <a:r>
              <a:rPr lang="en-NZ" dirty="0"/>
              <a:t>, </a:t>
            </a:r>
            <a:r>
              <a:rPr lang="en-NZ" dirty="0" err="1"/>
              <a:t>consectetur</a:t>
            </a:r>
            <a:r>
              <a:rPr lang="en-NZ" dirty="0"/>
              <a:t> </a:t>
            </a:r>
            <a:r>
              <a:rPr lang="en-NZ" dirty="0" err="1"/>
              <a:t>adipiscing</a:t>
            </a:r>
            <a:r>
              <a:rPr lang="en-NZ" dirty="0"/>
              <a:t> </a:t>
            </a:r>
            <a:r>
              <a:rPr lang="en-NZ" dirty="0" err="1"/>
              <a:t>elit</a:t>
            </a:r>
            <a:r>
              <a:rPr lang="en-NZ" dirty="0"/>
              <a:t>, </a:t>
            </a:r>
            <a:r>
              <a:rPr lang="en-NZ" dirty="0" err="1"/>
              <a:t>sed</a:t>
            </a:r>
            <a:r>
              <a:rPr lang="en-NZ" dirty="0"/>
              <a:t> do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eiusmod</a:t>
            </a:r>
            <a:r>
              <a:rPr lang="en-NZ" dirty="0"/>
              <a:t> </a:t>
            </a:r>
            <a:r>
              <a:rPr lang="en-NZ" dirty="0" err="1"/>
              <a:t>tempor</a:t>
            </a:r>
            <a:r>
              <a:rPr lang="en-NZ" dirty="0"/>
              <a:t> </a:t>
            </a:r>
            <a:r>
              <a:rPr lang="en-NZ" dirty="0" err="1"/>
              <a:t>incididunt</a:t>
            </a:r>
            <a:r>
              <a:rPr lang="en-NZ" dirty="0"/>
              <a:t>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labore</a:t>
            </a:r>
            <a:r>
              <a:rPr lang="en-NZ" dirty="0"/>
              <a:t> et dolore magna </a:t>
            </a:r>
            <a:r>
              <a:rPr lang="en-NZ" dirty="0" err="1"/>
              <a:t>aliqua</a:t>
            </a:r>
            <a:r>
              <a:rPr lang="en-NZ" dirty="0"/>
              <a:t>. Ut </a:t>
            </a:r>
            <a:r>
              <a:rPr lang="en-NZ" dirty="0" err="1"/>
              <a:t>enim</a:t>
            </a:r>
            <a:r>
              <a:rPr lang="en-NZ" dirty="0"/>
              <a:t> ad minim </a:t>
            </a:r>
            <a:r>
              <a:rPr lang="en-NZ" dirty="0" err="1"/>
              <a:t>veniam</a:t>
            </a:r>
            <a:r>
              <a:rPr lang="en-NZ" dirty="0"/>
              <a:t>, </a:t>
            </a:r>
            <a:r>
              <a:rPr lang="en-NZ" dirty="0" err="1"/>
              <a:t>quis</a:t>
            </a:r>
            <a:r>
              <a:rPr lang="en-NZ" dirty="0"/>
              <a:t> </a:t>
            </a:r>
          </a:p>
          <a:p>
            <a:br>
              <a:rPr lang="en-NZ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85751-1750-F846-9F5A-F823A6477E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288" y="2590800"/>
            <a:ext cx="10131425" cy="19002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Headline strong pink Headline strong pink Headline strong pink Headline strong pink Headline strong pink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E5CC9-4F8E-E444-966F-A8C4B78717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0288" y="4724400"/>
            <a:ext cx="10131425" cy="1595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Gilroy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16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-1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B5F1-5B11-8842-82CD-52CD69C0E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13380"/>
            <a:ext cx="9144000" cy="1031240"/>
          </a:xfrm>
        </p:spPr>
        <p:txBody>
          <a:bodyPr anchor="b"/>
          <a:lstStyle>
            <a:lvl1pPr algn="ctr">
              <a:defRPr sz="60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8F5EEB-9B14-9B47-A9A3-255B1F7639E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954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-2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1BCCF1B5-3956-3048-9827-FE234BC9F2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5198" y="3081819"/>
            <a:ext cx="5036458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Text, paragraph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36D6B4-FCE6-8B41-A71A-F6F986F57D2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08A5B-FB0A-CE49-9930-D846B242A2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138238"/>
            <a:ext cx="8864600" cy="748843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50852BE-59E1-8940-8A04-4390C78A7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5198" y="2121593"/>
            <a:ext cx="5611199" cy="748843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941AA21-EA6F-0941-A93A-02E109BAC7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2812" y="2121593"/>
            <a:ext cx="3675063" cy="427196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Gilroy Light" pitchFamily="2" charset="77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15513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blue/grey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763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-3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1BCCF1B5-3956-3048-9827-FE234BC9F2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9189" y="1516743"/>
            <a:ext cx="5036458" cy="4173185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 b="0" i="0"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dirty="0"/>
              <a:t>Lorem ipsum </a:t>
            </a:r>
            <a:r>
              <a:rPr lang="en-NZ" dirty="0" err="1"/>
              <a:t>dolor</a:t>
            </a:r>
            <a:r>
              <a:rPr lang="en-NZ" dirty="0"/>
              <a:t> sit </a:t>
            </a:r>
            <a:r>
              <a:rPr lang="en-NZ" dirty="0" err="1"/>
              <a:t>amet</a:t>
            </a:r>
            <a:r>
              <a:rPr lang="en-NZ" dirty="0"/>
              <a:t>, </a:t>
            </a:r>
            <a:r>
              <a:rPr lang="en-NZ" dirty="0" err="1"/>
              <a:t>consectetur</a:t>
            </a:r>
            <a:r>
              <a:rPr lang="en-NZ" dirty="0"/>
              <a:t> </a:t>
            </a:r>
            <a:r>
              <a:rPr lang="en-NZ" dirty="0" err="1"/>
              <a:t>adipiscing</a:t>
            </a:r>
            <a:r>
              <a:rPr lang="en-NZ" dirty="0"/>
              <a:t> </a:t>
            </a:r>
            <a:r>
              <a:rPr lang="en-NZ" dirty="0" err="1"/>
              <a:t>elit</a:t>
            </a:r>
            <a:r>
              <a:rPr lang="en-NZ" dirty="0"/>
              <a:t>, </a:t>
            </a:r>
            <a:r>
              <a:rPr lang="en-NZ" dirty="0" err="1"/>
              <a:t>sed</a:t>
            </a:r>
            <a:r>
              <a:rPr lang="en-NZ" dirty="0"/>
              <a:t> do </a:t>
            </a:r>
            <a:r>
              <a:rPr lang="en-NZ" dirty="0" err="1"/>
              <a:t>reprehenderit</a:t>
            </a:r>
            <a:endParaRPr lang="en-NZ" dirty="0"/>
          </a:p>
          <a:p>
            <a:r>
              <a:rPr lang="en-NZ" dirty="0" err="1"/>
              <a:t>eiusmod</a:t>
            </a:r>
            <a:r>
              <a:rPr lang="en-NZ" dirty="0"/>
              <a:t> </a:t>
            </a:r>
            <a:r>
              <a:rPr lang="en-NZ" dirty="0" err="1"/>
              <a:t>tempor</a:t>
            </a:r>
            <a:r>
              <a:rPr lang="en-NZ" dirty="0"/>
              <a:t> </a:t>
            </a:r>
            <a:r>
              <a:rPr lang="en-NZ" dirty="0" err="1"/>
              <a:t>incididunt</a:t>
            </a:r>
            <a:r>
              <a:rPr lang="en-NZ" dirty="0"/>
              <a:t>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labore</a:t>
            </a:r>
            <a:r>
              <a:rPr lang="en-NZ" dirty="0"/>
              <a:t> et dolore magna </a:t>
            </a:r>
            <a:r>
              <a:rPr lang="en-NZ" dirty="0" err="1"/>
              <a:t>aliqua</a:t>
            </a:r>
            <a:r>
              <a:rPr lang="en-NZ" dirty="0"/>
              <a:t>. Ut </a:t>
            </a:r>
            <a:r>
              <a:rPr lang="en-NZ" dirty="0" err="1"/>
              <a:t>enim</a:t>
            </a:r>
            <a:r>
              <a:rPr lang="en-NZ" dirty="0"/>
              <a:t> ad minim </a:t>
            </a:r>
            <a:r>
              <a:rPr lang="en-NZ" dirty="0" err="1"/>
              <a:t>veniam</a:t>
            </a:r>
            <a:r>
              <a:rPr lang="en-NZ" dirty="0"/>
              <a:t>, </a:t>
            </a:r>
            <a:r>
              <a:rPr lang="en-NZ" dirty="0" err="1"/>
              <a:t>quis</a:t>
            </a:r>
            <a:r>
              <a:rPr lang="en-NZ" dirty="0"/>
              <a:t> </a:t>
            </a:r>
          </a:p>
          <a:p>
            <a:r>
              <a:rPr lang="en-NZ" dirty="0" err="1"/>
              <a:t>nostrud</a:t>
            </a:r>
            <a:r>
              <a:rPr lang="en-NZ" dirty="0"/>
              <a:t> exercitation </a:t>
            </a:r>
            <a:r>
              <a:rPr lang="en-NZ" dirty="0" err="1"/>
              <a:t>ullamco</a:t>
            </a:r>
            <a:r>
              <a:rPr lang="en-NZ" dirty="0"/>
              <a:t> </a:t>
            </a:r>
            <a:r>
              <a:rPr lang="en-NZ" dirty="0" err="1"/>
              <a:t>laboris</a:t>
            </a:r>
            <a:r>
              <a:rPr lang="en-NZ" dirty="0"/>
              <a:t> nisi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aliquip</a:t>
            </a:r>
            <a:r>
              <a:rPr lang="en-NZ" dirty="0"/>
              <a:t> ex </a:t>
            </a:r>
            <a:r>
              <a:rPr lang="en-NZ" dirty="0" err="1"/>
              <a:t>ea</a:t>
            </a:r>
            <a:r>
              <a:rPr lang="en-NZ" dirty="0"/>
              <a:t> </a:t>
            </a:r>
          </a:p>
          <a:p>
            <a:r>
              <a:rPr lang="en-NZ" dirty="0" err="1"/>
              <a:t>commodo</a:t>
            </a:r>
            <a:r>
              <a:rPr lang="en-NZ" dirty="0"/>
              <a:t> </a:t>
            </a:r>
            <a:r>
              <a:rPr lang="en-NZ" dirty="0" err="1"/>
              <a:t>consequat</a:t>
            </a:r>
            <a:r>
              <a:rPr lang="en-NZ" dirty="0"/>
              <a:t>. Duis </a:t>
            </a:r>
            <a:r>
              <a:rPr lang="en-NZ" dirty="0" err="1"/>
              <a:t>aute</a:t>
            </a:r>
            <a:r>
              <a:rPr lang="en-NZ" dirty="0"/>
              <a:t> </a:t>
            </a:r>
            <a:r>
              <a:rPr lang="en-NZ" dirty="0" err="1"/>
              <a:t>irure</a:t>
            </a:r>
            <a:r>
              <a:rPr lang="en-NZ" dirty="0"/>
              <a:t> </a:t>
            </a:r>
            <a:r>
              <a:rPr lang="en-NZ" dirty="0" err="1"/>
              <a:t>dolor</a:t>
            </a:r>
            <a:r>
              <a:rPr lang="en-NZ" dirty="0"/>
              <a:t> in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br>
              <a:rPr lang="en-NZ" dirty="0"/>
            </a:b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CF931E-DF92-624E-AD50-821B25910B53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C87E932-E56C-7C4E-B33F-3E3B91F5A5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4649" y="1516743"/>
            <a:ext cx="3675063" cy="417318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Gilroy Light" pitchFamily="2" charset="77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76748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no specific one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8F5EEB-9B14-9B47-A9A3-255B1F7639E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B34F32-3467-114B-8DE1-D3080F986D16}"/>
              </a:ext>
            </a:extLst>
          </p:cNvPr>
          <p:cNvSpPr/>
          <p:nvPr userDrawn="1"/>
        </p:nvSpPr>
        <p:spPr>
          <a:xfrm>
            <a:off x="8049986" y="777166"/>
            <a:ext cx="3750128" cy="3722913"/>
          </a:xfrm>
          <a:prstGeom prst="ellipse">
            <a:avLst/>
          </a:prstGeom>
          <a:solidFill>
            <a:srgbClr val="EC00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779306-B0B2-204A-BA70-E4765C132B7E}"/>
              </a:ext>
            </a:extLst>
          </p:cNvPr>
          <p:cNvSpPr/>
          <p:nvPr userDrawn="1"/>
        </p:nvSpPr>
        <p:spPr>
          <a:xfrm>
            <a:off x="3706032" y="9175"/>
            <a:ext cx="3750128" cy="3722913"/>
          </a:xfrm>
          <a:prstGeom prst="ellipse">
            <a:avLst/>
          </a:prstGeom>
          <a:solidFill>
            <a:srgbClr val="EC00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D24B49-B2D7-1B4B-AC9A-425044DB5B8C}"/>
              </a:ext>
            </a:extLst>
          </p:cNvPr>
          <p:cNvSpPr/>
          <p:nvPr userDrawn="1"/>
        </p:nvSpPr>
        <p:spPr>
          <a:xfrm>
            <a:off x="5431972" y="2981523"/>
            <a:ext cx="3750128" cy="3722913"/>
          </a:xfrm>
          <a:prstGeom prst="ellipse">
            <a:avLst/>
          </a:prstGeom>
          <a:solidFill>
            <a:srgbClr val="EC00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49C025-1D93-D843-B695-4A84D98C022A}"/>
              </a:ext>
            </a:extLst>
          </p:cNvPr>
          <p:cNvSpPr/>
          <p:nvPr userDrawn="1"/>
        </p:nvSpPr>
        <p:spPr>
          <a:xfrm>
            <a:off x="1374322" y="2638623"/>
            <a:ext cx="3750128" cy="3722913"/>
          </a:xfrm>
          <a:prstGeom prst="ellipse">
            <a:avLst/>
          </a:prstGeom>
          <a:solidFill>
            <a:srgbClr val="EC00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2B2592-7966-BE44-A655-069084B49A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434" y="543559"/>
            <a:ext cx="617901" cy="709219"/>
          </a:xfrm>
        </p:spPr>
        <p:txBody>
          <a:bodyPr>
            <a:norm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84C6997C-9A0B-964B-8B04-C4EB0C1156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650" y="3396635"/>
            <a:ext cx="727471" cy="709219"/>
          </a:xfrm>
        </p:spPr>
        <p:txBody>
          <a:bodyPr>
            <a:norm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620CE87-2A96-D048-AD50-117930EAB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8085" y="3570673"/>
            <a:ext cx="744379" cy="709219"/>
          </a:xfrm>
        </p:spPr>
        <p:txBody>
          <a:bodyPr>
            <a:norm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7099C54-AF18-F944-99FB-93AE9510E9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5873" y="1357327"/>
            <a:ext cx="747647" cy="709219"/>
          </a:xfrm>
        </p:spPr>
        <p:txBody>
          <a:bodyPr>
            <a:norm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C1DBA6-9133-9240-8876-073F586371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1957" y="1357115"/>
            <a:ext cx="2554763" cy="566569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Subtitle, Secondary Sub title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27FA3AE-D50F-0446-BF46-AE4D0D217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9415" y="4412381"/>
            <a:ext cx="2554763" cy="566569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Subtitle, Secondary Sub title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D74D4D5C-D6FF-AD44-A241-54783DC78D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01845" y="2236217"/>
            <a:ext cx="2554763" cy="566569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Subtitle, Secondary Sub title</a:t>
            </a:r>
            <a:endParaRPr lang="en-US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BE983D72-E4A5-064E-A2C5-AB64C89FF5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1881" y="4269847"/>
            <a:ext cx="2554763" cy="566569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Subtitle, Secondary Sub title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A087585-E61F-DB40-AA46-C1AE85EC33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1880" y="4978950"/>
            <a:ext cx="2554763" cy="962025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Gilroy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reprehenderit</a:t>
            </a:r>
            <a:endParaRPr lang="en-US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736A31E-D72A-A24D-B1FC-D5B95B3165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1957" y="2070658"/>
            <a:ext cx="2554763" cy="962025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Gilroy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reprehenderit</a:t>
            </a:r>
            <a:endParaRPr lang="en-US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03C863C9-5DB7-3348-ABEE-4DC83C0C62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69414" y="5135730"/>
            <a:ext cx="2554763" cy="962025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Gilroy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reprehenderit</a:t>
            </a:r>
            <a:endParaRPr lang="en-US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11875562-2200-BA4F-8808-63E6A2188B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01844" y="2942939"/>
            <a:ext cx="2554763" cy="962025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Gilroy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reprehenderit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05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-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9D2E-9597-A148-B553-3E3E4008689A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bg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bg1"/>
              </a:solidFill>
              <a:latin typeface="Gilroy ExtraBold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7FAA37-4E41-614F-BCB1-40411DE841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05088" y="5354638"/>
            <a:ext cx="6981825" cy="944562"/>
          </a:xfrm>
        </p:spPr>
        <p:txBody>
          <a:bodyPr>
            <a:normAutofit/>
          </a:bodyPr>
          <a:lstStyle>
            <a:lvl1pPr marL="0" indent="0" algn="ctr">
              <a:buNone/>
              <a:defRPr sz="60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CE28A7-D80B-A74B-9D2D-EB6944359E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05088" y="1093216"/>
            <a:ext cx="6981825" cy="39871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ilroy Light" pitchFamily="2" charset="77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67654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-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9D2E-9597-A148-B553-3E3E4008689A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bg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bg1"/>
              </a:solidFill>
              <a:latin typeface="Gilroy ExtraBold" pitchFamily="2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E5C4B54-E0C3-9142-B1B1-2B8C6B6D8A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5515" y="4256751"/>
            <a:ext cx="9002484" cy="214405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dirty="0"/>
              <a:t>Lorem ipsum </a:t>
            </a:r>
            <a:r>
              <a:rPr lang="en-NZ" dirty="0" err="1"/>
              <a:t>dolor</a:t>
            </a:r>
            <a:r>
              <a:rPr lang="en-NZ" dirty="0"/>
              <a:t> sit </a:t>
            </a:r>
            <a:r>
              <a:rPr lang="en-NZ" dirty="0" err="1"/>
              <a:t>amet</a:t>
            </a:r>
            <a:r>
              <a:rPr lang="en-NZ" dirty="0"/>
              <a:t>, </a:t>
            </a:r>
            <a:r>
              <a:rPr lang="en-NZ" dirty="0" err="1"/>
              <a:t>consectetur</a:t>
            </a:r>
            <a:r>
              <a:rPr lang="en-NZ" dirty="0"/>
              <a:t> </a:t>
            </a:r>
            <a:r>
              <a:rPr lang="en-NZ" dirty="0" err="1"/>
              <a:t>adipiscing</a:t>
            </a:r>
            <a:r>
              <a:rPr lang="en-NZ" dirty="0"/>
              <a:t> </a:t>
            </a:r>
            <a:r>
              <a:rPr lang="en-NZ" dirty="0" err="1"/>
              <a:t>elit</a:t>
            </a:r>
            <a:r>
              <a:rPr lang="en-NZ" dirty="0"/>
              <a:t>, </a:t>
            </a:r>
            <a:r>
              <a:rPr lang="en-NZ" dirty="0" err="1"/>
              <a:t>sed</a:t>
            </a:r>
            <a:r>
              <a:rPr lang="en-NZ" dirty="0"/>
              <a:t> do </a:t>
            </a:r>
            <a:r>
              <a:rPr lang="en-NZ" dirty="0" err="1"/>
              <a:t>reprehenderit</a:t>
            </a:r>
            <a:endParaRPr lang="en-NZ" dirty="0"/>
          </a:p>
          <a:p>
            <a:r>
              <a:rPr lang="en-NZ" dirty="0" err="1"/>
              <a:t>eiusmod</a:t>
            </a:r>
            <a:r>
              <a:rPr lang="en-NZ" dirty="0"/>
              <a:t> </a:t>
            </a:r>
            <a:r>
              <a:rPr lang="en-NZ" dirty="0" err="1"/>
              <a:t>tempor</a:t>
            </a:r>
            <a:r>
              <a:rPr lang="en-NZ" dirty="0"/>
              <a:t> </a:t>
            </a:r>
            <a:r>
              <a:rPr lang="en-NZ" dirty="0" err="1"/>
              <a:t>incididunt</a:t>
            </a:r>
            <a:r>
              <a:rPr lang="en-NZ" dirty="0"/>
              <a:t>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labore</a:t>
            </a:r>
            <a:r>
              <a:rPr lang="en-NZ" dirty="0"/>
              <a:t> et dolore magna </a:t>
            </a:r>
            <a:r>
              <a:rPr lang="en-NZ" dirty="0" err="1"/>
              <a:t>aliqua</a:t>
            </a:r>
            <a:r>
              <a:rPr lang="en-NZ" dirty="0"/>
              <a:t>. Ut </a:t>
            </a:r>
            <a:r>
              <a:rPr lang="en-NZ" dirty="0" err="1"/>
              <a:t>enim</a:t>
            </a:r>
            <a:r>
              <a:rPr lang="en-NZ" dirty="0"/>
              <a:t> ad minim </a:t>
            </a:r>
            <a:r>
              <a:rPr lang="en-NZ" dirty="0" err="1"/>
              <a:t>veniam</a:t>
            </a:r>
            <a:r>
              <a:rPr lang="en-NZ" dirty="0"/>
              <a:t>, </a:t>
            </a:r>
            <a:r>
              <a:rPr lang="en-NZ" dirty="0" err="1"/>
              <a:t>quis</a:t>
            </a:r>
            <a:r>
              <a:rPr lang="en-NZ" dirty="0"/>
              <a:t> </a:t>
            </a:r>
          </a:p>
          <a:p>
            <a:r>
              <a:rPr lang="en-NZ" dirty="0" err="1"/>
              <a:t>nostrud</a:t>
            </a:r>
            <a:r>
              <a:rPr lang="en-NZ" dirty="0"/>
              <a:t> exercitation </a:t>
            </a:r>
            <a:r>
              <a:rPr lang="en-NZ" dirty="0" err="1"/>
              <a:t>ullamco</a:t>
            </a:r>
            <a:r>
              <a:rPr lang="en-NZ" dirty="0"/>
              <a:t> </a:t>
            </a:r>
            <a:r>
              <a:rPr lang="en-NZ" dirty="0" err="1"/>
              <a:t>laboris</a:t>
            </a:r>
            <a:r>
              <a:rPr lang="en-NZ" dirty="0"/>
              <a:t> nisi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aliquip</a:t>
            </a:r>
            <a:r>
              <a:rPr lang="en-NZ" dirty="0"/>
              <a:t> ex </a:t>
            </a:r>
            <a:r>
              <a:rPr lang="en-NZ" dirty="0" err="1"/>
              <a:t>ea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F9A160-E8B4-9C44-B9AE-432965DE79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5515" y="3429000"/>
            <a:ext cx="4583113" cy="638175"/>
          </a:xfr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445BB37-4B66-E147-B8C1-3F6FCE68A6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65515" y="780387"/>
            <a:ext cx="9002712" cy="245903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Gilroy Light" pitchFamily="2" charset="77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519970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-1">
    <p:bg>
      <p:bgPr>
        <a:solidFill>
          <a:srgbClr val="EF0E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E5FA-9F16-614B-8B0A-871883B0E4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13380"/>
            <a:ext cx="9144000" cy="103124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964535-2B33-0D4B-A9D1-AF6488F3B51F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6835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-2">
    <p:bg>
      <p:bgPr>
        <a:solidFill>
          <a:srgbClr val="EF0E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B964535-2B33-0D4B-A9D1-AF6488F3B51F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B0547D8-DBA4-A34A-A64B-0E1F2D3E9B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3020" y="1828636"/>
            <a:ext cx="5036458" cy="4173185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dirty="0"/>
              <a:t>Lorem ipsum </a:t>
            </a:r>
            <a:r>
              <a:rPr lang="en-NZ" dirty="0" err="1"/>
              <a:t>dolor</a:t>
            </a:r>
            <a:r>
              <a:rPr lang="en-NZ" dirty="0"/>
              <a:t> sit </a:t>
            </a:r>
            <a:r>
              <a:rPr lang="en-NZ" dirty="0" err="1"/>
              <a:t>amet</a:t>
            </a:r>
            <a:r>
              <a:rPr lang="en-NZ" dirty="0"/>
              <a:t>, </a:t>
            </a:r>
            <a:r>
              <a:rPr lang="en-NZ" dirty="0" err="1"/>
              <a:t>consectetur</a:t>
            </a:r>
            <a:r>
              <a:rPr lang="en-NZ" dirty="0"/>
              <a:t> </a:t>
            </a:r>
            <a:r>
              <a:rPr lang="en-NZ" dirty="0" err="1"/>
              <a:t>adipiscing</a:t>
            </a:r>
            <a:r>
              <a:rPr lang="en-NZ" dirty="0"/>
              <a:t> </a:t>
            </a:r>
            <a:r>
              <a:rPr lang="en-NZ" dirty="0" err="1"/>
              <a:t>elit</a:t>
            </a:r>
            <a:r>
              <a:rPr lang="en-NZ" dirty="0"/>
              <a:t>, </a:t>
            </a:r>
            <a:r>
              <a:rPr lang="en-NZ" dirty="0" err="1"/>
              <a:t>sed</a:t>
            </a:r>
            <a:r>
              <a:rPr lang="en-NZ" dirty="0"/>
              <a:t> do </a:t>
            </a:r>
            <a:r>
              <a:rPr lang="en-NZ" dirty="0" err="1"/>
              <a:t>reprehenderit</a:t>
            </a:r>
            <a:endParaRPr lang="en-NZ" dirty="0"/>
          </a:p>
          <a:p>
            <a:r>
              <a:rPr lang="en-NZ" dirty="0" err="1"/>
              <a:t>eiusmod</a:t>
            </a:r>
            <a:r>
              <a:rPr lang="en-NZ" dirty="0"/>
              <a:t> </a:t>
            </a:r>
            <a:r>
              <a:rPr lang="en-NZ" dirty="0" err="1"/>
              <a:t>tempor</a:t>
            </a:r>
            <a:r>
              <a:rPr lang="en-NZ" dirty="0"/>
              <a:t> </a:t>
            </a:r>
            <a:r>
              <a:rPr lang="en-NZ" dirty="0" err="1"/>
              <a:t>incididunt</a:t>
            </a:r>
            <a:r>
              <a:rPr lang="en-NZ" dirty="0"/>
              <a:t>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labore</a:t>
            </a:r>
            <a:r>
              <a:rPr lang="en-NZ" dirty="0"/>
              <a:t> et dolore magna </a:t>
            </a:r>
            <a:r>
              <a:rPr lang="en-NZ" dirty="0" err="1"/>
              <a:t>aliqua</a:t>
            </a:r>
            <a:r>
              <a:rPr lang="en-NZ" dirty="0"/>
              <a:t>. Ut </a:t>
            </a:r>
            <a:r>
              <a:rPr lang="en-NZ" dirty="0" err="1"/>
              <a:t>enim</a:t>
            </a:r>
            <a:r>
              <a:rPr lang="en-NZ" dirty="0"/>
              <a:t> ad minim </a:t>
            </a:r>
            <a:r>
              <a:rPr lang="en-NZ" dirty="0" err="1"/>
              <a:t>veniam</a:t>
            </a:r>
            <a:r>
              <a:rPr lang="en-NZ" dirty="0"/>
              <a:t>, </a:t>
            </a:r>
            <a:r>
              <a:rPr lang="en-NZ" dirty="0" err="1"/>
              <a:t>quis</a:t>
            </a:r>
            <a:r>
              <a:rPr lang="en-NZ" dirty="0"/>
              <a:t> </a:t>
            </a:r>
          </a:p>
          <a:p>
            <a:r>
              <a:rPr lang="en-NZ" dirty="0" err="1"/>
              <a:t>nostrud</a:t>
            </a:r>
            <a:r>
              <a:rPr lang="en-NZ" dirty="0"/>
              <a:t> exercitation </a:t>
            </a:r>
            <a:r>
              <a:rPr lang="en-NZ" dirty="0" err="1"/>
              <a:t>ullamco</a:t>
            </a:r>
            <a:r>
              <a:rPr lang="en-NZ" dirty="0"/>
              <a:t> </a:t>
            </a:r>
            <a:r>
              <a:rPr lang="en-NZ" dirty="0" err="1"/>
              <a:t>laboris</a:t>
            </a:r>
            <a:r>
              <a:rPr lang="en-NZ" dirty="0"/>
              <a:t> nisi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aliquip</a:t>
            </a:r>
            <a:r>
              <a:rPr lang="en-NZ" dirty="0"/>
              <a:t> ex </a:t>
            </a:r>
            <a:r>
              <a:rPr lang="en-NZ" dirty="0" err="1"/>
              <a:t>ea</a:t>
            </a:r>
            <a:r>
              <a:rPr lang="en-NZ" dirty="0"/>
              <a:t> </a:t>
            </a:r>
          </a:p>
          <a:p>
            <a:r>
              <a:rPr lang="en-NZ" dirty="0" err="1"/>
              <a:t>commodo</a:t>
            </a:r>
            <a:r>
              <a:rPr lang="en-NZ" dirty="0"/>
              <a:t> </a:t>
            </a:r>
            <a:r>
              <a:rPr lang="en-NZ" dirty="0" err="1"/>
              <a:t>consequat</a:t>
            </a:r>
            <a:r>
              <a:rPr lang="en-NZ" dirty="0"/>
              <a:t>. Duis </a:t>
            </a:r>
            <a:r>
              <a:rPr lang="en-NZ" dirty="0" err="1"/>
              <a:t>aute</a:t>
            </a:r>
            <a:r>
              <a:rPr lang="en-NZ" dirty="0"/>
              <a:t> </a:t>
            </a:r>
            <a:r>
              <a:rPr lang="en-NZ" dirty="0" err="1"/>
              <a:t>irure</a:t>
            </a:r>
            <a:r>
              <a:rPr lang="en-NZ" dirty="0"/>
              <a:t> </a:t>
            </a:r>
            <a:r>
              <a:rPr lang="en-NZ" dirty="0" err="1"/>
              <a:t>dolor</a:t>
            </a:r>
            <a:r>
              <a:rPr lang="en-NZ" dirty="0"/>
              <a:t> in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br>
              <a:rPr lang="en-NZ" dirty="0"/>
            </a:b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19F0A2-4126-B24F-82E0-C00B48DF49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4649" y="987580"/>
            <a:ext cx="4473575" cy="5014242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ilroy Light" pitchFamily="2" charset="77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8D32CE-AED7-AE4B-91AD-A306D6114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33020" y="976148"/>
            <a:ext cx="5036458" cy="578332"/>
          </a:xfr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64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-3">
    <p:bg>
      <p:bgPr>
        <a:solidFill>
          <a:srgbClr val="EF0E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B964535-2B33-0D4B-A9D1-AF6488F3B51F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B0547D8-DBA4-A34A-A64B-0E1F2D3E9B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4809" y="1828636"/>
            <a:ext cx="5036458" cy="4173185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dirty="0"/>
              <a:t>Lorem ipsum </a:t>
            </a:r>
            <a:r>
              <a:rPr lang="en-NZ" dirty="0" err="1"/>
              <a:t>dolor</a:t>
            </a:r>
            <a:r>
              <a:rPr lang="en-NZ" dirty="0"/>
              <a:t> sit </a:t>
            </a:r>
            <a:r>
              <a:rPr lang="en-NZ" dirty="0" err="1"/>
              <a:t>amet</a:t>
            </a:r>
            <a:r>
              <a:rPr lang="en-NZ" dirty="0"/>
              <a:t>, </a:t>
            </a:r>
            <a:r>
              <a:rPr lang="en-NZ" dirty="0" err="1"/>
              <a:t>consectetur</a:t>
            </a:r>
            <a:r>
              <a:rPr lang="en-NZ" dirty="0"/>
              <a:t> </a:t>
            </a:r>
            <a:r>
              <a:rPr lang="en-NZ" dirty="0" err="1"/>
              <a:t>adipiscing</a:t>
            </a:r>
            <a:r>
              <a:rPr lang="en-NZ" dirty="0"/>
              <a:t> </a:t>
            </a:r>
            <a:r>
              <a:rPr lang="en-NZ" dirty="0" err="1"/>
              <a:t>elit</a:t>
            </a:r>
            <a:r>
              <a:rPr lang="en-NZ" dirty="0"/>
              <a:t>, </a:t>
            </a:r>
            <a:r>
              <a:rPr lang="en-NZ" dirty="0" err="1"/>
              <a:t>sed</a:t>
            </a:r>
            <a:r>
              <a:rPr lang="en-NZ" dirty="0"/>
              <a:t> do </a:t>
            </a:r>
            <a:r>
              <a:rPr lang="en-NZ" dirty="0" err="1"/>
              <a:t>reprehenderit</a:t>
            </a:r>
            <a:endParaRPr lang="en-NZ" dirty="0"/>
          </a:p>
          <a:p>
            <a:r>
              <a:rPr lang="en-NZ" dirty="0" err="1"/>
              <a:t>eiusmod</a:t>
            </a:r>
            <a:r>
              <a:rPr lang="en-NZ" dirty="0"/>
              <a:t> </a:t>
            </a:r>
            <a:r>
              <a:rPr lang="en-NZ" dirty="0" err="1"/>
              <a:t>tempor</a:t>
            </a:r>
            <a:r>
              <a:rPr lang="en-NZ" dirty="0"/>
              <a:t> </a:t>
            </a:r>
            <a:r>
              <a:rPr lang="en-NZ" dirty="0" err="1"/>
              <a:t>incididunt</a:t>
            </a:r>
            <a:r>
              <a:rPr lang="en-NZ" dirty="0"/>
              <a:t>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labore</a:t>
            </a:r>
            <a:r>
              <a:rPr lang="en-NZ" dirty="0"/>
              <a:t> et dolore magna </a:t>
            </a:r>
            <a:r>
              <a:rPr lang="en-NZ" dirty="0" err="1"/>
              <a:t>aliqua</a:t>
            </a:r>
            <a:r>
              <a:rPr lang="en-NZ" dirty="0"/>
              <a:t>. Ut </a:t>
            </a:r>
            <a:r>
              <a:rPr lang="en-NZ" dirty="0" err="1"/>
              <a:t>enim</a:t>
            </a:r>
            <a:r>
              <a:rPr lang="en-NZ" dirty="0"/>
              <a:t> ad minim </a:t>
            </a:r>
            <a:r>
              <a:rPr lang="en-NZ" dirty="0" err="1"/>
              <a:t>veniam</a:t>
            </a:r>
            <a:r>
              <a:rPr lang="en-NZ" dirty="0"/>
              <a:t>, </a:t>
            </a:r>
            <a:r>
              <a:rPr lang="en-NZ" dirty="0" err="1"/>
              <a:t>quis</a:t>
            </a:r>
            <a:r>
              <a:rPr lang="en-NZ" dirty="0"/>
              <a:t> </a:t>
            </a:r>
          </a:p>
          <a:p>
            <a:r>
              <a:rPr lang="en-NZ" dirty="0" err="1"/>
              <a:t>nostrud</a:t>
            </a:r>
            <a:r>
              <a:rPr lang="en-NZ" dirty="0"/>
              <a:t> exercitation </a:t>
            </a:r>
            <a:r>
              <a:rPr lang="en-NZ" dirty="0" err="1"/>
              <a:t>ullamco</a:t>
            </a:r>
            <a:r>
              <a:rPr lang="en-NZ" dirty="0"/>
              <a:t> </a:t>
            </a:r>
            <a:r>
              <a:rPr lang="en-NZ" dirty="0" err="1"/>
              <a:t>laboris</a:t>
            </a:r>
            <a:r>
              <a:rPr lang="en-NZ" dirty="0"/>
              <a:t> nisi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aliquip</a:t>
            </a:r>
            <a:r>
              <a:rPr lang="en-NZ" dirty="0"/>
              <a:t> ex </a:t>
            </a:r>
            <a:r>
              <a:rPr lang="en-NZ" dirty="0" err="1"/>
              <a:t>ea</a:t>
            </a:r>
            <a:r>
              <a:rPr lang="en-NZ" dirty="0"/>
              <a:t> </a:t>
            </a:r>
          </a:p>
          <a:p>
            <a:r>
              <a:rPr lang="en-NZ" dirty="0" err="1"/>
              <a:t>commodo</a:t>
            </a:r>
            <a:r>
              <a:rPr lang="en-NZ" dirty="0"/>
              <a:t> </a:t>
            </a:r>
            <a:r>
              <a:rPr lang="en-NZ" dirty="0" err="1"/>
              <a:t>consequat</a:t>
            </a:r>
            <a:r>
              <a:rPr lang="en-NZ" dirty="0"/>
              <a:t>. Duis </a:t>
            </a:r>
            <a:r>
              <a:rPr lang="en-NZ" dirty="0" err="1"/>
              <a:t>aute</a:t>
            </a:r>
            <a:r>
              <a:rPr lang="en-NZ" dirty="0"/>
              <a:t> </a:t>
            </a:r>
            <a:r>
              <a:rPr lang="en-NZ" dirty="0" err="1"/>
              <a:t>irure</a:t>
            </a:r>
            <a:r>
              <a:rPr lang="en-NZ" dirty="0"/>
              <a:t> </a:t>
            </a:r>
            <a:r>
              <a:rPr lang="en-NZ" dirty="0" err="1"/>
              <a:t>dolor</a:t>
            </a:r>
            <a:r>
              <a:rPr lang="en-NZ" dirty="0"/>
              <a:t> in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br>
              <a:rPr lang="en-NZ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0E88F5-0DDA-9E4F-AC8B-B9B02A8508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4808" y="1052830"/>
            <a:ext cx="5036457" cy="542290"/>
          </a:xfr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0CC8D5-41F2-9044-84EE-38F957D6C7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0735" y="1052830"/>
            <a:ext cx="4471987" cy="49489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roy Light" pitchFamily="2" charset="77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546512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1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B5F1-5B11-8842-82CD-52CD69C0E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13380"/>
            <a:ext cx="9144000" cy="1031240"/>
          </a:xfrm>
        </p:spPr>
        <p:txBody>
          <a:bodyPr anchor="b"/>
          <a:lstStyle>
            <a:lvl1pPr algn="ctr">
              <a:defRPr sz="60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8F5EEB-9B14-9B47-A9A3-255B1F7639E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AA949B-2980-2F4F-A4A2-E91AC2C30E80}"/>
              </a:ext>
            </a:extLst>
          </p:cNvPr>
          <p:cNvCxnSpPr>
            <a:cxnSpLocks/>
          </p:cNvCxnSpPr>
          <p:nvPr userDrawn="1"/>
        </p:nvCxnSpPr>
        <p:spPr>
          <a:xfrm>
            <a:off x="1074057" y="4401457"/>
            <a:ext cx="100438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427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1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8F5EEB-9B14-9B47-A9A3-255B1F7639E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AA949B-2980-2F4F-A4A2-E91AC2C30E80}"/>
              </a:ext>
            </a:extLst>
          </p:cNvPr>
          <p:cNvCxnSpPr>
            <a:cxnSpLocks/>
          </p:cNvCxnSpPr>
          <p:nvPr userDrawn="1"/>
        </p:nvCxnSpPr>
        <p:spPr>
          <a:xfrm>
            <a:off x="1074057" y="1063171"/>
            <a:ext cx="100438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4B116E6-3F9A-4548-A01C-45BDB40B01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4057" y="1323347"/>
            <a:ext cx="9144000" cy="694363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496ADFD-A49E-AC42-9E1D-BC882EF5E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4057" y="2277885"/>
            <a:ext cx="9144000" cy="41731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 b="0" i="0"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dirty="0"/>
              <a:t>Lorem ipsum </a:t>
            </a:r>
            <a:r>
              <a:rPr lang="en-NZ" dirty="0" err="1"/>
              <a:t>dolor</a:t>
            </a:r>
            <a:r>
              <a:rPr lang="en-NZ" dirty="0"/>
              <a:t> sit </a:t>
            </a:r>
            <a:r>
              <a:rPr lang="en-NZ" dirty="0" err="1"/>
              <a:t>amet</a:t>
            </a:r>
            <a:r>
              <a:rPr lang="en-NZ" dirty="0"/>
              <a:t>, </a:t>
            </a:r>
            <a:r>
              <a:rPr lang="en-NZ" dirty="0" err="1"/>
              <a:t>consectetur</a:t>
            </a:r>
            <a:r>
              <a:rPr lang="en-NZ" dirty="0"/>
              <a:t> </a:t>
            </a:r>
            <a:r>
              <a:rPr lang="en-NZ" dirty="0" err="1"/>
              <a:t>adipiscing</a:t>
            </a:r>
            <a:r>
              <a:rPr lang="en-NZ" dirty="0"/>
              <a:t> </a:t>
            </a:r>
            <a:r>
              <a:rPr lang="en-NZ" dirty="0" err="1"/>
              <a:t>elit</a:t>
            </a:r>
            <a:r>
              <a:rPr lang="en-NZ" dirty="0"/>
              <a:t>, </a:t>
            </a:r>
            <a:r>
              <a:rPr lang="en-NZ" dirty="0" err="1"/>
              <a:t>sed</a:t>
            </a:r>
            <a:r>
              <a:rPr lang="en-NZ" dirty="0"/>
              <a:t> do </a:t>
            </a:r>
            <a:r>
              <a:rPr lang="en-NZ" dirty="0" err="1"/>
              <a:t>reprehenderit</a:t>
            </a:r>
            <a:endParaRPr lang="en-NZ" dirty="0"/>
          </a:p>
          <a:p>
            <a:r>
              <a:rPr lang="en-NZ" dirty="0" err="1"/>
              <a:t>eiusmod</a:t>
            </a:r>
            <a:r>
              <a:rPr lang="en-NZ" dirty="0"/>
              <a:t> </a:t>
            </a:r>
            <a:r>
              <a:rPr lang="en-NZ" dirty="0" err="1"/>
              <a:t>tempor</a:t>
            </a:r>
            <a:r>
              <a:rPr lang="en-NZ" dirty="0"/>
              <a:t> </a:t>
            </a:r>
            <a:r>
              <a:rPr lang="en-NZ" dirty="0" err="1"/>
              <a:t>incididunt</a:t>
            </a:r>
            <a:r>
              <a:rPr lang="en-NZ" dirty="0"/>
              <a:t>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labore</a:t>
            </a:r>
            <a:r>
              <a:rPr lang="en-NZ" dirty="0"/>
              <a:t> et dolore magna </a:t>
            </a:r>
            <a:r>
              <a:rPr lang="en-NZ" dirty="0" err="1"/>
              <a:t>aliqua</a:t>
            </a:r>
            <a:r>
              <a:rPr lang="en-NZ" dirty="0"/>
              <a:t>. Ut </a:t>
            </a:r>
            <a:r>
              <a:rPr lang="en-NZ" dirty="0" err="1"/>
              <a:t>enim</a:t>
            </a:r>
            <a:r>
              <a:rPr lang="en-NZ" dirty="0"/>
              <a:t> ad minim </a:t>
            </a:r>
            <a:r>
              <a:rPr lang="en-NZ" dirty="0" err="1"/>
              <a:t>veniam</a:t>
            </a:r>
            <a:r>
              <a:rPr lang="en-NZ" dirty="0"/>
              <a:t>, </a:t>
            </a:r>
            <a:r>
              <a:rPr lang="en-NZ" dirty="0" err="1"/>
              <a:t>quis</a:t>
            </a:r>
            <a:r>
              <a:rPr lang="en-NZ" dirty="0"/>
              <a:t> </a:t>
            </a:r>
          </a:p>
          <a:p>
            <a:r>
              <a:rPr lang="en-NZ" dirty="0" err="1"/>
              <a:t>nostrud</a:t>
            </a:r>
            <a:r>
              <a:rPr lang="en-NZ" dirty="0"/>
              <a:t> exercitation </a:t>
            </a:r>
            <a:r>
              <a:rPr lang="en-NZ" dirty="0" err="1"/>
              <a:t>ullamco</a:t>
            </a:r>
            <a:r>
              <a:rPr lang="en-NZ" dirty="0"/>
              <a:t> </a:t>
            </a:r>
            <a:r>
              <a:rPr lang="en-NZ" dirty="0" err="1"/>
              <a:t>laboris</a:t>
            </a:r>
            <a:r>
              <a:rPr lang="en-NZ" dirty="0"/>
              <a:t> nisi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aliquip</a:t>
            </a:r>
            <a:r>
              <a:rPr lang="en-NZ" dirty="0"/>
              <a:t> ex </a:t>
            </a:r>
            <a:r>
              <a:rPr lang="en-NZ" dirty="0" err="1"/>
              <a:t>ea</a:t>
            </a:r>
            <a:r>
              <a:rPr lang="en-NZ" dirty="0"/>
              <a:t> </a:t>
            </a:r>
          </a:p>
          <a:p>
            <a:r>
              <a:rPr lang="en-NZ" dirty="0" err="1"/>
              <a:t>commodo</a:t>
            </a:r>
            <a:r>
              <a:rPr lang="en-NZ" dirty="0"/>
              <a:t> </a:t>
            </a:r>
            <a:r>
              <a:rPr lang="en-NZ" dirty="0" err="1"/>
              <a:t>consequat</a:t>
            </a:r>
            <a:r>
              <a:rPr lang="en-NZ" dirty="0"/>
              <a:t>. Duis </a:t>
            </a:r>
            <a:r>
              <a:rPr lang="en-NZ" dirty="0" err="1"/>
              <a:t>aute</a:t>
            </a:r>
            <a:r>
              <a:rPr lang="en-NZ" dirty="0"/>
              <a:t> </a:t>
            </a:r>
            <a:r>
              <a:rPr lang="en-NZ" dirty="0" err="1"/>
              <a:t>irure</a:t>
            </a:r>
            <a:r>
              <a:rPr lang="en-NZ" dirty="0"/>
              <a:t> </a:t>
            </a:r>
            <a:r>
              <a:rPr lang="en-NZ" dirty="0" err="1"/>
              <a:t>dolor</a:t>
            </a:r>
            <a:r>
              <a:rPr lang="en-NZ" dirty="0"/>
              <a:t> in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br>
              <a:rPr lang="en-N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6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1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8F5EEB-9B14-9B47-A9A3-255B1F7639E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AA949B-2980-2F4F-A4A2-E91AC2C30E80}"/>
              </a:ext>
            </a:extLst>
          </p:cNvPr>
          <p:cNvCxnSpPr>
            <a:cxnSpLocks/>
          </p:cNvCxnSpPr>
          <p:nvPr userDrawn="1"/>
        </p:nvCxnSpPr>
        <p:spPr>
          <a:xfrm>
            <a:off x="1074057" y="1063171"/>
            <a:ext cx="100438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0496ADFD-A49E-AC42-9E1D-BC882EF5E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14809" y="2101426"/>
            <a:ext cx="8203133" cy="1278115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 i="0"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dirty="0"/>
              <a:t>Lorem ipsum </a:t>
            </a:r>
            <a:r>
              <a:rPr lang="en-NZ" dirty="0" err="1"/>
              <a:t>dolor</a:t>
            </a:r>
            <a:r>
              <a:rPr lang="en-NZ" dirty="0"/>
              <a:t> sit </a:t>
            </a:r>
            <a:r>
              <a:rPr lang="en-NZ" dirty="0" err="1"/>
              <a:t>amet</a:t>
            </a:r>
            <a:r>
              <a:rPr lang="en-NZ" dirty="0"/>
              <a:t>, </a:t>
            </a:r>
            <a:r>
              <a:rPr lang="en-NZ" dirty="0" err="1"/>
              <a:t>consectetur</a:t>
            </a:r>
            <a:r>
              <a:rPr lang="en-NZ" dirty="0"/>
              <a:t> </a:t>
            </a:r>
            <a:r>
              <a:rPr lang="en-NZ" dirty="0" err="1"/>
              <a:t>adipiscing</a:t>
            </a:r>
            <a:r>
              <a:rPr lang="en-NZ" dirty="0"/>
              <a:t> </a:t>
            </a:r>
            <a:r>
              <a:rPr lang="en-NZ" dirty="0" err="1"/>
              <a:t>elit</a:t>
            </a:r>
            <a:r>
              <a:rPr lang="en-NZ" dirty="0"/>
              <a:t>, </a:t>
            </a:r>
            <a:r>
              <a:rPr lang="en-NZ" dirty="0" err="1"/>
              <a:t>sed</a:t>
            </a:r>
            <a:r>
              <a:rPr lang="en-NZ" dirty="0"/>
              <a:t> do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eiusmod</a:t>
            </a:r>
            <a:r>
              <a:rPr lang="en-NZ" dirty="0"/>
              <a:t> </a:t>
            </a:r>
            <a:r>
              <a:rPr lang="en-NZ" dirty="0" err="1"/>
              <a:t>tempor</a:t>
            </a:r>
            <a:r>
              <a:rPr lang="en-NZ" dirty="0"/>
              <a:t> </a:t>
            </a:r>
            <a:r>
              <a:rPr lang="en-NZ" dirty="0" err="1"/>
              <a:t>incididunt</a:t>
            </a:r>
            <a:r>
              <a:rPr lang="en-NZ" dirty="0"/>
              <a:t>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labore</a:t>
            </a:r>
            <a:r>
              <a:rPr lang="en-NZ" dirty="0"/>
              <a:t> et dolore magna </a:t>
            </a:r>
            <a:r>
              <a:rPr lang="en-NZ" dirty="0" err="1"/>
              <a:t>aliqua</a:t>
            </a:r>
            <a:r>
              <a:rPr lang="en-NZ" dirty="0"/>
              <a:t>. Ut </a:t>
            </a:r>
            <a:r>
              <a:rPr lang="en-NZ" dirty="0" err="1"/>
              <a:t>enim</a:t>
            </a:r>
            <a:r>
              <a:rPr lang="en-NZ" dirty="0"/>
              <a:t> ad minim </a:t>
            </a:r>
            <a:r>
              <a:rPr lang="en-NZ" dirty="0" err="1"/>
              <a:t>veniam</a:t>
            </a:r>
            <a:r>
              <a:rPr lang="en-NZ" dirty="0"/>
              <a:t>, </a:t>
            </a:r>
            <a:r>
              <a:rPr lang="en-NZ" dirty="0" err="1"/>
              <a:t>quis</a:t>
            </a:r>
            <a:r>
              <a:rPr lang="en-NZ" dirty="0"/>
              <a:t> </a:t>
            </a:r>
            <a:br>
              <a:rPr lang="en-NZ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677F7-0FDC-A044-97F5-E0E05CC715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7468" y="4233275"/>
            <a:ext cx="7083533" cy="1574800"/>
          </a:xfrm>
        </p:spPr>
        <p:txBody>
          <a:bodyPr/>
          <a:lstStyle>
            <a:lvl1pPr marL="0" indent="0">
              <a:buNone/>
              <a:defRPr sz="2000">
                <a:latin typeface="Gilroy Light" pitchFamily="2" charset="77"/>
              </a:defRPr>
            </a:lvl1pPr>
          </a:lstStyle>
          <a:p>
            <a:r>
              <a:rPr lang="en-NZ" dirty="0"/>
              <a:t>Lorem ipsum </a:t>
            </a:r>
            <a:r>
              <a:rPr lang="en-NZ" dirty="0" err="1"/>
              <a:t>dolor</a:t>
            </a:r>
            <a:r>
              <a:rPr lang="en-NZ" dirty="0"/>
              <a:t> sit </a:t>
            </a:r>
            <a:r>
              <a:rPr lang="en-NZ" dirty="0" err="1"/>
              <a:t>amet</a:t>
            </a:r>
            <a:r>
              <a:rPr lang="en-NZ" dirty="0"/>
              <a:t>, </a:t>
            </a:r>
            <a:r>
              <a:rPr lang="en-NZ" dirty="0" err="1"/>
              <a:t>consectetur</a:t>
            </a:r>
            <a:r>
              <a:rPr lang="en-NZ" dirty="0"/>
              <a:t> </a:t>
            </a:r>
            <a:r>
              <a:rPr lang="en-NZ" dirty="0" err="1"/>
              <a:t>adipiscing</a:t>
            </a:r>
            <a:r>
              <a:rPr lang="en-NZ" dirty="0"/>
              <a:t> </a:t>
            </a:r>
            <a:r>
              <a:rPr lang="en-NZ" dirty="0" err="1"/>
              <a:t>elit</a:t>
            </a:r>
            <a:r>
              <a:rPr lang="en-NZ" dirty="0"/>
              <a:t>, </a:t>
            </a:r>
            <a:r>
              <a:rPr lang="en-NZ" dirty="0" err="1"/>
              <a:t>sed</a:t>
            </a:r>
            <a:r>
              <a:rPr lang="en-NZ" dirty="0"/>
              <a:t> do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eiusmod</a:t>
            </a:r>
            <a:r>
              <a:rPr lang="en-NZ" dirty="0"/>
              <a:t> </a:t>
            </a:r>
            <a:r>
              <a:rPr lang="en-NZ" dirty="0" err="1"/>
              <a:t>tempor</a:t>
            </a:r>
            <a:r>
              <a:rPr lang="en-NZ" dirty="0"/>
              <a:t> </a:t>
            </a:r>
            <a:r>
              <a:rPr lang="en-NZ" dirty="0" err="1"/>
              <a:t>incididunt</a:t>
            </a:r>
            <a:r>
              <a:rPr lang="en-NZ" dirty="0"/>
              <a:t>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labore</a:t>
            </a:r>
            <a:r>
              <a:rPr lang="en-NZ" dirty="0"/>
              <a:t> et dolore magna </a:t>
            </a:r>
            <a:r>
              <a:rPr lang="en-NZ" dirty="0" err="1"/>
              <a:t>aliqua</a:t>
            </a:r>
            <a:r>
              <a:rPr lang="en-NZ" dirty="0"/>
              <a:t>. Ut </a:t>
            </a:r>
            <a:r>
              <a:rPr lang="en-NZ" dirty="0" err="1"/>
              <a:t>enim</a:t>
            </a:r>
            <a:r>
              <a:rPr lang="en-NZ" dirty="0"/>
              <a:t> ad minim </a:t>
            </a:r>
            <a:r>
              <a:rPr lang="en-NZ" dirty="0" err="1"/>
              <a:t>veniam</a:t>
            </a:r>
            <a:r>
              <a:rPr lang="en-NZ" dirty="0"/>
              <a:t>, </a:t>
            </a:r>
            <a:r>
              <a:rPr lang="en-NZ" dirty="0" err="1"/>
              <a:t>quis</a:t>
            </a:r>
            <a:r>
              <a:rPr lang="en-NZ" dirty="0"/>
              <a:t> </a:t>
            </a:r>
            <a:br>
              <a:rPr lang="en-NZ" dirty="0"/>
            </a:b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3795A2-0381-1247-832C-8EBD77C1F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809" y="1431980"/>
            <a:ext cx="5454650" cy="433388"/>
          </a:xfrm>
        </p:spPr>
        <p:txBody>
          <a:bodyPr/>
          <a:lstStyle>
            <a:lvl1pPr marL="0" indent="0">
              <a:buNone/>
              <a:defRPr b="1" i="0">
                <a:latin typeface="Gilroy ExtraBold" pitchFamily="2" charset="77"/>
              </a:defRPr>
            </a:lvl1pPr>
          </a:lstStyle>
          <a:p>
            <a:r>
              <a:rPr lang="en-GB" sz="2800" dirty="0">
                <a:solidFill>
                  <a:srgbClr val="EC008C"/>
                </a:solidFill>
              </a:rPr>
              <a:t>Subtitle, </a:t>
            </a:r>
            <a:r>
              <a:rPr lang="en-GB" sz="2800" dirty="0">
                <a:solidFill>
                  <a:schemeClr val="tx1"/>
                </a:solidFill>
              </a:rPr>
              <a:t>XYZ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D0B443-10A1-C54A-89B7-B2B207742F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97468" y="3533193"/>
            <a:ext cx="4257675" cy="483940"/>
          </a:xfrm>
        </p:spPr>
        <p:txBody>
          <a:bodyPr/>
          <a:lstStyle>
            <a:lvl1pPr marL="0" indent="0">
              <a:buNone/>
              <a:defRPr b="1" i="0">
                <a:latin typeface="Gilroy ExtraBold" pitchFamily="2" charset="77"/>
              </a:defRPr>
            </a:lvl1pPr>
          </a:lstStyle>
          <a:p>
            <a:r>
              <a:rPr lang="en-GB" sz="2800" dirty="0">
                <a:solidFill>
                  <a:srgbClr val="EC008C"/>
                </a:solidFill>
              </a:rPr>
              <a:t>Subtitle</a:t>
            </a:r>
            <a:r>
              <a:rPr lang="en-GB" sz="3200" dirty="0">
                <a:solidFill>
                  <a:srgbClr val="EC008C"/>
                </a:solidFill>
              </a:rPr>
              <a:t>, </a:t>
            </a:r>
            <a:r>
              <a:rPr lang="en-GB" sz="2800" dirty="0">
                <a:solidFill>
                  <a:schemeClr val="tx1"/>
                </a:solidFill>
              </a:rPr>
              <a:t>XYZ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CD0F2FA-4BEE-0C40-BC6E-E0FA606C24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7443" y="1409966"/>
            <a:ext cx="2228850" cy="2974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76AE58B-B3FE-C94D-A1F1-F77A316701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61029" y="3533193"/>
            <a:ext cx="2338618" cy="2989263"/>
          </a:xfrm>
        </p:spPr>
        <p:txBody>
          <a:bodyPr/>
          <a:lstStyle>
            <a:lvl1pPr marL="0" indent="0">
              <a:buNone/>
              <a:defRPr b="0" i="0">
                <a:latin typeface="Gilroy Light" pitchFamily="2" charset="77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06528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pink">
    <p:bg>
      <p:bgPr>
        <a:solidFill>
          <a:srgbClr val="EF0E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33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4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B5F1-5B11-8842-82CD-52CD69C0E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13380"/>
            <a:ext cx="9144000" cy="1031240"/>
          </a:xfrm>
        </p:spPr>
        <p:txBody>
          <a:bodyPr anchor="b"/>
          <a:lstStyle>
            <a:lvl1pPr algn="ctr">
              <a:defRPr sz="60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8F5EEB-9B14-9B47-A9A3-255B1F7639E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AA949B-2980-2F4F-A4A2-E91AC2C30E80}"/>
              </a:ext>
            </a:extLst>
          </p:cNvPr>
          <p:cNvCxnSpPr>
            <a:cxnSpLocks/>
          </p:cNvCxnSpPr>
          <p:nvPr userDrawn="1"/>
        </p:nvCxnSpPr>
        <p:spPr>
          <a:xfrm>
            <a:off x="1074057" y="4401457"/>
            <a:ext cx="100438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061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4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8F5EEB-9B14-9B47-A9A3-255B1F7639E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AA949B-2980-2F4F-A4A2-E91AC2C30E80}"/>
              </a:ext>
            </a:extLst>
          </p:cNvPr>
          <p:cNvCxnSpPr>
            <a:cxnSpLocks/>
          </p:cNvCxnSpPr>
          <p:nvPr userDrawn="1"/>
        </p:nvCxnSpPr>
        <p:spPr>
          <a:xfrm>
            <a:off x="1074057" y="1063171"/>
            <a:ext cx="100438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8052F096-FC77-3545-A1F9-A9F68DD8F3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0514" y="3081816"/>
            <a:ext cx="1615355" cy="694363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3B3FED3-86DC-0646-A539-A32F9B2898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2104" y="1342406"/>
            <a:ext cx="7559382" cy="41731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dirty="0"/>
              <a:t>Lorem ipsum </a:t>
            </a:r>
            <a:r>
              <a:rPr lang="en-NZ" dirty="0" err="1"/>
              <a:t>dolor</a:t>
            </a:r>
            <a:r>
              <a:rPr lang="en-NZ" dirty="0"/>
              <a:t> sit </a:t>
            </a:r>
            <a:r>
              <a:rPr lang="en-NZ" dirty="0" err="1"/>
              <a:t>amet</a:t>
            </a:r>
            <a:r>
              <a:rPr lang="en-NZ" dirty="0"/>
              <a:t>, </a:t>
            </a:r>
            <a:r>
              <a:rPr lang="en-NZ" dirty="0" err="1"/>
              <a:t>consectetur</a:t>
            </a:r>
            <a:r>
              <a:rPr lang="en-NZ" dirty="0"/>
              <a:t> </a:t>
            </a:r>
            <a:r>
              <a:rPr lang="en-NZ" dirty="0" err="1"/>
              <a:t>adipiscing</a:t>
            </a:r>
            <a:r>
              <a:rPr lang="en-NZ" dirty="0"/>
              <a:t> </a:t>
            </a:r>
            <a:r>
              <a:rPr lang="en-NZ" dirty="0" err="1"/>
              <a:t>elit</a:t>
            </a:r>
            <a:r>
              <a:rPr lang="en-NZ" dirty="0"/>
              <a:t>, </a:t>
            </a:r>
            <a:r>
              <a:rPr lang="en-NZ" dirty="0" err="1"/>
              <a:t>sed</a:t>
            </a:r>
            <a:r>
              <a:rPr lang="en-NZ" dirty="0"/>
              <a:t> do </a:t>
            </a:r>
            <a:r>
              <a:rPr lang="en-NZ" dirty="0" err="1"/>
              <a:t>reprehenderit</a:t>
            </a:r>
            <a:endParaRPr lang="en-NZ" dirty="0"/>
          </a:p>
          <a:p>
            <a:r>
              <a:rPr lang="en-NZ" dirty="0" err="1"/>
              <a:t>eiusmod</a:t>
            </a:r>
            <a:r>
              <a:rPr lang="en-NZ" dirty="0"/>
              <a:t> </a:t>
            </a:r>
            <a:r>
              <a:rPr lang="en-NZ" dirty="0" err="1"/>
              <a:t>tempor</a:t>
            </a:r>
            <a:r>
              <a:rPr lang="en-NZ" dirty="0"/>
              <a:t> </a:t>
            </a:r>
            <a:r>
              <a:rPr lang="en-NZ" dirty="0" err="1"/>
              <a:t>incididunt</a:t>
            </a:r>
            <a:r>
              <a:rPr lang="en-NZ" dirty="0"/>
              <a:t>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labore</a:t>
            </a:r>
            <a:r>
              <a:rPr lang="en-NZ" dirty="0"/>
              <a:t> et dolore magna </a:t>
            </a:r>
            <a:r>
              <a:rPr lang="en-NZ" dirty="0" err="1"/>
              <a:t>aliqua</a:t>
            </a:r>
            <a:r>
              <a:rPr lang="en-NZ" dirty="0"/>
              <a:t>. Ut </a:t>
            </a:r>
            <a:r>
              <a:rPr lang="en-NZ" dirty="0" err="1"/>
              <a:t>enim</a:t>
            </a:r>
            <a:r>
              <a:rPr lang="en-NZ" dirty="0"/>
              <a:t> ad minim </a:t>
            </a:r>
            <a:r>
              <a:rPr lang="en-NZ" dirty="0" err="1"/>
              <a:t>veniam</a:t>
            </a:r>
            <a:r>
              <a:rPr lang="en-NZ" dirty="0"/>
              <a:t>, </a:t>
            </a:r>
            <a:r>
              <a:rPr lang="en-NZ" dirty="0" err="1"/>
              <a:t>quis</a:t>
            </a:r>
            <a:r>
              <a:rPr lang="en-NZ" dirty="0"/>
              <a:t> </a:t>
            </a:r>
          </a:p>
          <a:p>
            <a:r>
              <a:rPr lang="en-NZ" dirty="0" err="1"/>
              <a:t>nostrud</a:t>
            </a:r>
            <a:r>
              <a:rPr lang="en-NZ" dirty="0"/>
              <a:t> exercitation </a:t>
            </a:r>
            <a:r>
              <a:rPr lang="en-NZ" dirty="0" err="1"/>
              <a:t>ullamco</a:t>
            </a:r>
            <a:r>
              <a:rPr lang="en-NZ" dirty="0"/>
              <a:t> </a:t>
            </a:r>
            <a:r>
              <a:rPr lang="en-NZ" dirty="0" err="1"/>
              <a:t>laboris</a:t>
            </a:r>
            <a:r>
              <a:rPr lang="en-NZ" dirty="0"/>
              <a:t> nisi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aliquip</a:t>
            </a:r>
            <a:r>
              <a:rPr lang="en-NZ" dirty="0"/>
              <a:t> ex </a:t>
            </a:r>
            <a:r>
              <a:rPr lang="en-NZ" dirty="0" err="1"/>
              <a:t>ea</a:t>
            </a:r>
            <a:r>
              <a:rPr lang="en-NZ" dirty="0"/>
              <a:t> </a:t>
            </a:r>
          </a:p>
          <a:p>
            <a:r>
              <a:rPr lang="en-NZ" dirty="0" err="1"/>
              <a:t>commodo</a:t>
            </a:r>
            <a:r>
              <a:rPr lang="en-NZ" dirty="0"/>
              <a:t> </a:t>
            </a:r>
            <a:r>
              <a:rPr lang="en-NZ" dirty="0" err="1"/>
              <a:t>consequat</a:t>
            </a:r>
            <a:r>
              <a:rPr lang="en-NZ" dirty="0"/>
              <a:t>. Duis </a:t>
            </a:r>
            <a:r>
              <a:rPr lang="en-NZ" dirty="0" err="1"/>
              <a:t>aute</a:t>
            </a:r>
            <a:r>
              <a:rPr lang="en-NZ" dirty="0"/>
              <a:t> </a:t>
            </a:r>
            <a:r>
              <a:rPr lang="en-NZ" dirty="0" err="1"/>
              <a:t>irure</a:t>
            </a:r>
            <a:r>
              <a:rPr lang="en-NZ" dirty="0"/>
              <a:t> </a:t>
            </a:r>
            <a:r>
              <a:rPr lang="en-NZ" dirty="0" err="1"/>
              <a:t>dolor</a:t>
            </a:r>
            <a:r>
              <a:rPr lang="en-NZ" dirty="0"/>
              <a:t> in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endParaRPr lang="en-NZ" dirty="0"/>
          </a:p>
          <a:p>
            <a:r>
              <a:rPr lang="en-NZ" dirty="0" err="1"/>
              <a:t>nostrud</a:t>
            </a:r>
            <a:r>
              <a:rPr lang="en-NZ" dirty="0"/>
              <a:t> exercitation </a:t>
            </a:r>
            <a:r>
              <a:rPr lang="en-NZ" dirty="0" err="1"/>
              <a:t>ullamco</a:t>
            </a:r>
            <a:r>
              <a:rPr lang="en-NZ" dirty="0"/>
              <a:t> </a:t>
            </a:r>
            <a:r>
              <a:rPr lang="en-NZ" dirty="0" err="1"/>
              <a:t>laboris</a:t>
            </a:r>
            <a:r>
              <a:rPr lang="en-NZ" dirty="0"/>
              <a:t> nisi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aliquip</a:t>
            </a:r>
            <a:r>
              <a:rPr lang="en-NZ" dirty="0"/>
              <a:t> ex </a:t>
            </a:r>
            <a:r>
              <a:rPr lang="en-NZ" dirty="0" err="1"/>
              <a:t>ea</a:t>
            </a:r>
            <a:r>
              <a:rPr lang="en-NZ" dirty="0"/>
              <a:t> </a:t>
            </a:r>
            <a:r>
              <a:rPr lang="en-NZ" dirty="0" err="1"/>
              <a:t>commodo</a:t>
            </a:r>
            <a:r>
              <a:rPr lang="en-NZ" dirty="0"/>
              <a:t> </a:t>
            </a:r>
            <a:r>
              <a:rPr lang="en-NZ" dirty="0" err="1"/>
              <a:t>consequat</a:t>
            </a:r>
            <a:r>
              <a:rPr lang="en-NZ" dirty="0"/>
              <a:t>. Duis </a:t>
            </a:r>
            <a:r>
              <a:rPr lang="en-NZ" dirty="0" err="1"/>
              <a:t>aute</a:t>
            </a:r>
            <a:r>
              <a:rPr lang="en-NZ" dirty="0"/>
              <a:t> </a:t>
            </a:r>
            <a:r>
              <a:rPr lang="en-NZ" dirty="0" err="1"/>
              <a:t>irure</a:t>
            </a:r>
            <a:r>
              <a:rPr lang="en-NZ" dirty="0"/>
              <a:t> </a:t>
            </a:r>
            <a:r>
              <a:rPr lang="en-NZ" dirty="0" err="1"/>
              <a:t>dolor</a:t>
            </a:r>
            <a:r>
              <a:rPr lang="en-NZ" dirty="0"/>
              <a:t> in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br>
              <a:rPr lang="en-NZ" dirty="0"/>
            </a:br>
            <a:br>
              <a:rPr lang="en-N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34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4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8F5EEB-9B14-9B47-A9A3-255B1F7639E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AA949B-2980-2F4F-A4A2-E91AC2C30E80}"/>
              </a:ext>
            </a:extLst>
          </p:cNvPr>
          <p:cNvCxnSpPr>
            <a:cxnSpLocks/>
          </p:cNvCxnSpPr>
          <p:nvPr userDrawn="1"/>
        </p:nvCxnSpPr>
        <p:spPr>
          <a:xfrm>
            <a:off x="1074057" y="1063171"/>
            <a:ext cx="100438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13B3FED3-86DC-0646-A539-A32F9B2898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0514" y="1342407"/>
            <a:ext cx="10130972" cy="105819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dirty="0"/>
              <a:t>Lorem ipsum </a:t>
            </a:r>
            <a:r>
              <a:rPr lang="en-NZ" dirty="0" err="1"/>
              <a:t>dolor</a:t>
            </a:r>
            <a:r>
              <a:rPr lang="en-NZ" dirty="0"/>
              <a:t> sit </a:t>
            </a:r>
            <a:r>
              <a:rPr lang="en-NZ" dirty="0" err="1"/>
              <a:t>amet</a:t>
            </a:r>
            <a:r>
              <a:rPr lang="en-NZ" dirty="0"/>
              <a:t>, </a:t>
            </a:r>
            <a:r>
              <a:rPr lang="en-NZ" dirty="0" err="1"/>
              <a:t>consectetur</a:t>
            </a:r>
            <a:r>
              <a:rPr lang="en-NZ" dirty="0"/>
              <a:t> </a:t>
            </a:r>
            <a:r>
              <a:rPr lang="en-NZ" dirty="0" err="1"/>
              <a:t>adipiscing</a:t>
            </a:r>
            <a:r>
              <a:rPr lang="en-NZ" dirty="0"/>
              <a:t> </a:t>
            </a:r>
            <a:r>
              <a:rPr lang="en-NZ" dirty="0" err="1"/>
              <a:t>elit</a:t>
            </a:r>
            <a:r>
              <a:rPr lang="en-NZ" dirty="0"/>
              <a:t>, </a:t>
            </a:r>
            <a:r>
              <a:rPr lang="en-NZ" dirty="0" err="1"/>
              <a:t>sed</a:t>
            </a:r>
            <a:r>
              <a:rPr lang="en-NZ" dirty="0"/>
              <a:t> do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eiusmod</a:t>
            </a:r>
            <a:r>
              <a:rPr lang="en-NZ" dirty="0"/>
              <a:t> </a:t>
            </a:r>
            <a:r>
              <a:rPr lang="en-NZ" dirty="0" err="1"/>
              <a:t>tempor</a:t>
            </a:r>
            <a:r>
              <a:rPr lang="en-NZ" dirty="0"/>
              <a:t> </a:t>
            </a:r>
            <a:r>
              <a:rPr lang="en-NZ" dirty="0" err="1"/>
              <a:t>incididunt</a:t>
            </a:r>
            <a:r>
              <a:rPr lang="en-NZ" dirty="0"/>
              <a:t>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labore</a:t>
            </a:r>
            <a:r>
              <a:rPr lang="en-NZ" dirty="0"/>
              <a:t> et dolore magna </a:t>
            </a:r>
            <a:r>
              <a:rPr lang="en-NZ" dirty="0" err="1"/>
              <a:t>aliqua</a:t>
            </a:r>
            <a:r>
              <a:rPr lang="en-NZ" dirty="0"/>
              <a:t>. Ut </a:t>
            </a:r>
            <a:r>
              <a:rPr lang="en-NZ" dirty="0" err="1"/>
              <a:t>enim</a:t>
            </a:r>
            <a:r>
              <a:rPr lang="en-NZ" dirty="0"/>
              <a:t> ad minim </a:t>
            </a:r>
            <a:r>
              <a:rPr lang="en-NZ" dirty="0" err="1"/>
              <a:t>veniam</a:t>
            </a:r>
            <a:r>
              <a:rPr lang="en-NZ" dirty="0"/>
              <a:t>, </a:t>
            </a:r>
            <a:r>
              <a:rPr lang="en-NZ" dirty="0" err="1"/>
              <a:t>quis</a:t>
            </a:r>
            <a:r>
              <a:rPr lang="en-NZ" dirty="0"/>
              <a:t> </a:t>
            </a:r>
          </a:p>
          <a:p>
            <a:br>
              <a:rPr lang="en-NZ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85751-1750-F846-9F5A-F823A6477E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0288" y="2590800"/>
            <a:ext cx="10131425" cy="19002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Headline strong pink Headline strong pink Headline strong pink Headline strong pink Headline strong pink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E5CC9-4F8E-E444-966F-A8C4B78717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0288" y="4724400"/>
            <a:ext cx="10131425" cy="1595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Gilroy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34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5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B5F1-5B11-8842-82CD-52CD69C0E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13380"/>
            <a:ext cx="9144000" cy="1031240"/>
          </a:xfrm>
        </p:spPr>
        <p:txBody>
          <a:bodyPr anchor="b"/>
          <a:lstStyle>
            <a:lvl1pPr algn="ctr">
              <a:defRPr sz="60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8F5EEB-9B14-9B47-A9A3-255B1F7639E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2786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5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1BCCF1B5-3956-3048-9827-FE234BC9F2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5198" y="3081819"/>
            <a:ext cx="5036458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Text, paragraph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436D6B4-FCE6-8B41-A71A-F6F986F57D2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08A5B-FB0A-CE49-9930-D846B242A2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138238"/>
            <a:ext cx="8864600" cy="748843"/>
          </a:xfr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50852BE-59E1-8940-8A04-4390C78A70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75198" y="2121593"/>
            <a:ext cx="5611199" cy="748843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941AA21-EA6F-0941-A93A-02E109BAC7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2812" y="2121593"/>
            <a:ext cx="3675063" cy="427196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Gilroy Light" pitchFamily="2" charset="77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21806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5-3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1BCCF1B5-3956-3048-9827-FE234BC9F2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9189" y="1516743"/>
            <a:ext cx="5036458" cy="4173185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 b="0" i="0"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dirty="0"/>
              <a:t>Lorem ipsum </a:t>
            </a:r>
            <a:r>
              <a:rPr lang="en-NZ" dirty="0" err="1"/>
              <a:t>dolor</a:t>
            </a:r>
            <a:r>
              <a:rPr lang="en-NZ" dirty="0"/>
              <a:t> sit </a:t>
            </a:r>
            <a:r>
              <a:rPr lang="en-NZ" dirty="0" err="1"/>
              <a:t>amet</a:t>
            </a:r>
            <a:r>
              <a:rPr lang="en-NZ" dirty="0"/>
              <a:t>, </a:t>
            </a:r>
            <a:r>
              <a:rPr lang="en-NZ" dirty="0" err="1"/>
              <a:t>consectetur</a:t>
            </a:r>
            <a:r>
              <a:rPr lang="en-NZ" dirty="0"/>
              <a:t> </a:t>
            </a:r>
            <a:r>
              <a:rPr lang="en-NZ" dirty="0" err="1"/>
              <a:t>adipiscing</a:t>
            </a:r>
            <a:r>
              <a:rPr lang="en-NZ" dirty="0"/>
              <a:t> </a:t>
            </a:r>
            <a:r>
              <a:rPr lang="en-NZ" dirty="0" err="1"/>
              <a:t>elit</a:t>
            </a:r>
            <a:r>
              <a:rPr lang="en-NZ" dirty="0"/>
              <a:t>, </a:t>
            </a:r>
            <a:r>
              <a:rPr lang="en-NZ" dirty="0" err="1"/>
              <a:t>sed</a:t>
            </a:r>
            <a:r>
              <a:rPr lang="en-NZ" dirty="0"/>
              <a:t> do </a:t>
            </a:r>
            <a:r>
              <a:rPr lang="en-NZ" dirty="0" err="1"/>
              <a:t>reprehenderit</a:t>
            </a:r>
            <a:endParaRPr lang="en-NZ" dirty="0"/>
          </a:p>
          <a:p>
            <a:r>
              <a:rPr lang="en-NZ" dirty="0" err="1"/>
              <a:t>eiusmod</a:t>
            </a:r>
            <a:r>
              <a:rPr lang="en-NZ" dirty="0"/>
              <a:t> </a:t>
            </a:r>
            <a:r>
              <a:rPr lang="en-NZ" dirty="0" err="1"/>
              <a:t>tempor</a:t>
            </a:r>
            <a:r>
              <a:rPr lang="en-NZ" dirty="0"/>
              <a:t> </a:t>
            </a:r>
            <a:r>
              <a:rPr lang="en-NZ" dirty="0" err="1"/>
              <a:t>incididunt</a:t>
            </a:r>
            <a:r>
              <a:rPr lang="en-NZ" dirty="0"/>
              <a:t>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labore</a:t>
            </a:r>
            <a:r>
              <a:rPr lang="en-NZ" dirty="0"/>
              <a:t> et dolore magna </a:t>
            </a:r>
            <a:r>
              <a:rPr lang="en-NZ" dirty="0" err="1"/>
              <a:t>aliqua</a:t>
            </a:r>
            <a:r>
              <a:rPr lang="en-NZ" dirty="0"/>
              <a:t>. Ut </a:t>
            </a:r>
            <a:r>
              <a:rPr lang="en-NZ" dirty="0" err="1"/>
              <a:t>enim</a:t>
            </a:r>
            <a:r>
              <a:rPr lang="en-NZ" dirty="0"/>
              <a:t> ad minim </a:t>
            </a:r>
            <a:r>
              <a:rPr lang="en-NZ" dirty="0" err="1"/>
              <a:t>veniam</a:t>
            </a:r>
            <a:r>
              <a:rPr lang="en-NZ" dirty="0"/>
              <a:t>, </a:t>
            </a:r>
            <a:r>
              <a:rPr lang="en-NZ" dirty="0" err="1"/>
              <a:t>quis</a:t>
            </a:r>
            <a:r>
              <a:rPr lang="en-NZ" dirty="0"/>
              <a:t> </a:t>
            </a:r>
          </a:p>
          <a:p>
            <a:r>
              <a:rPr lang="en-NZ" dirty="0" err="1"/>
              <a:t>nostrud</a:t>
            </a:r>
            <a:r>
              <a:rPr lang="en-NZ" dirty="0"/>
              <a:t> exercitation </a:t>
            </a:r>
            <a:r>
              <a:rPr lang="en-NZ" dirty="0" err="1"/>
              <a:t>ullamco</a:t>
            </a:r>
            <a:r>
              <a:rPr lang="en-NZ" dirty="0"/>
              <a:t> </a:t>
            </a:r>
            <a:r>
              <a:rPr lang="en-NZ" dirty="0" err="1"/>
              <a:t>laboris</a:t>
            </a:r>
            <a:r>
              <a:rPr lang="en-NZ" dirty="0"/>
              <a:t> nisi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aliquip</a:t>
            </a:r>
            <a:r>
              <a:rPr lang="en-NZ" dirty="0"/>
              <a:t> ex </a:t>
            </a:r>
            <a:r>
              <a:rPr lang="en-NZ" dirty="0" err="1"/>
              <a:t>ea</a:t>
            </a:r>
            <a:r>
              <a:rPr lang="en-NZ" dirty="0"/>
              <a:t> </a:t>
            </a:r>
          </a:p>
          <a:p>
            <a:r>
              <a:rPr lang="en-NZ" dirty="0" err="1"/>
              <a:t>commodo</a:t>
            </a:r>
            <a:r>
              <a:rPr lang="en-NZ" dirty="0"/>
              <a:t> </a:t>
            </a:r>
            <a:r>
              <a:rPr lang="en-NZ" dirty="0" err="1"/>
              <a:t>consequat</a:t>
            </a:r>
            <a:r>
              <a:rPr lang="en-NZ" dirty="0"/>
              <a:t>. Duis </a:t>
            </a:r>
            <a:r>
              <a:rPr lang="en-NZ" dirty="0" err="1"/>
              <a:t>aute</a:t>
            </a:r>
            <a:r>
              <a:rPr lang="en-NZ" dirty="0"/>
              <a:t> </a:t>
            </a:r>
            <a:r>
              <a:rPr lang="en-NZ" dirty="0" err="1"/>
              <a:t>irure</a:t>
            </a:r>
            <a:r>
              <a:rPr lang="en-NZ" dirty="0"/>
              <a:t> </a:t>
            </a:r>
            <a:r>
              <a:rPr lang="en-NZ" dirty="0" err="1"/>
              <a:t>dolor</a:t>
            </a:r>
            <a:r>
              <a:rPr lang="en-NZ" dirty="0"/>
              <a:t> in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br>
              <a:rPr lang="en-NZ" dirty="0"/>
            </a:b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CF931E-DF92-624E-AD50-821B25910B53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C87E932-E56C-7C4E-B33F-3E3B91F5A5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4649" y="1516743"/>
            <a:ext cx="3675063" cy="417318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Gilroy Light" pitchFamily="2" charset="77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34361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- no specific 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8F5EEB-9B14-9B47-A9A3-255B1F7639E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B34F32-3467-114B-8DE1-D3080F986D16}"/>
              </a:ext>
            </a:extLst>
          </p:cNvPr>
          <p:cNvSpPr/>
          <p:nvPr userDrawn="1"/>
        </p:nvSpPr>
        <p:spPr>
          <a:xfrm>
            <a:off x="8049986" y="777166"/>
            <a:ext cx="3750128" cy="3722913"/>
          </a:xfrm>
          <a:prstGeom prst="ellipse">
            <a:avLst/>
          </a:prstGeom>
          <a:solidFill>
            <a:srgbClr val="EC00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779306-B0B2-204A-BA70-E4765C132B7E}"/>
              </a:ext>
            </a:extLst>
          </p:cNvPr>
          <p:cNvSpPr/>
          <p:nvPr userDrawn="1"/>
        </p:nvSpPr>
        <p:spPr>
          <a:xfrm>
            <a:off x="3706032" y="9175"/>
            <a:ext cx="3750128" cy="3722913"/>
          </a:xfrm>
          <a:prstGeom prst="ellipse">
            <a:avLst/>
          </a:prstGeom>
          <a:solidFill>
            <a:srgbClr val="EC00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D24B49-B2D7-1B4B-AC9A-425044DB5B8C}"/>
              </a:ext>
            </a:extLst>
          </p:cNvPr>
          <p:cNvSpPr/>
          <p:nvPr userDrawn="1"/>
        </p:nvSpPr>
        <p:spPr>
          <a:xfrm>
            <a:off x="5431972" y="2981523"/>
            <a:ext cx="3750128" cy="3722913"/>
          </a:xfrm>
          <a:prstGeom prst="ellipse">
            <a:avLst/>
          </a:prstGeom>
          <a:solidFill>
            <a:srgbClr val="EC00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49C025-1D93-D843-B695-4A84D98C022A}"/>
              </a:ext>
            </a:extLst>
          </p:cNvPr>
          <p:cNvSpPr/>
          <p:nvPr userDrawn="1"/>
        </p:nvSpPr>
        <p:spPr>
          <a:xfrm>
            <a:off x="1374322" y="2638623"/>
            <a:ext cx="3750128" cy="3722913"/>
          </a:xfrm>
          <a:prstGeom prst="ellipse">
            <a:avLst/>
          </a:prstGeom>
          <a:solidFill>
            <a:srgbClr val="EC00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2B2592-7966-BE44-A655-069084B49A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6434" y="543559"/>
            <a:ext cx="617901" cy="709219"/>
          </a:xfrm>
        </p:spPr>
        <p:txBody>
          <a:bodyPr>
            <a:norm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US" dirty="0"/>
              <a:t>1.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84C6997C-9A0B-964B-8B04-C4EB0C1156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650" y="3396635"/>
            <a:ext cx="727471" cy="709219"/>
          </a:xfrm>
        </p:spPr>
        <p:txBody>
          <a:bodyPr>
            <a:norm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US" dirty="0"/>
              <a:t>2.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620CE87-2A96-D048-AD50-117930EAB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8085" y="3570673"/>
            <a:ext cx="744379" cy="709219"/>
          </a:xfrm>
        </p:spPr>
        <p:txBody>
          <a:bodyPr>
            <a:norm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US" dirty="0"/>
              <a:t>4.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7099C54-AF18-F944-99FB-93AE9510E9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5873" y="1357327"/>
            <a:ext cx="747647" cy="709219"/>
          </a:xfrm>
        </p:spPr>
        <p:txBody>
          <a:bodyPr>
            <a:normAutofit/>
          </a:bodyPr>
          <a:lstStyle>
            <a:lvl1pPr marL="0" indent="0">
              <a:buNone/>
              <a:defRPr sz="50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US" dirty="0"/>
              <a:t>3.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C1DBA6-9133-9240-8876-073F586371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21957" y="1357115"/>
            <a:ext cx="2554763" cy="566569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Subtitle, Secondary Sub title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27FA3AE-D50F-0446-BF46-AE4D0D217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9415" y="4412381"/>
            <a:ext cx="2554763" cy="566569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Subtitle, Secondary Sub title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D74D4D5C-D6FF-AD44-A241-54783DC78D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01845" y="2236217"/>
            <a:ext cx="2554763" cy="566569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Subtitle, Secondary Sub title</a:t>
            </a:r>
            <a:endParaRPr lang="en-US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BE983D72-E4A5-064E-A2C5-AB64C89FF5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11881" y="4269847"/>
            <a:ext cx="2554763" cy="566569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Gilroy ExtraBold" pitchFamily="2" charset="77"/>
              </a:defRPr>
            </a:lvl1pPr>
          </a:lstStyle>
          <a:p>
            <a:pPr lvl="0"/>
            <a:r>
              <a:rPr lang="en-GB" dirty="0"/>
              <a:t>Subtitle, Secondary Sub title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A087585-E61F-DB40-AA46-C1AE85EC33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11880" y="4978950"/>
            <a:ext cx="2554763" cy="962025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Gilroy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reprehenderit</a:t>
            </a:r>
            <a:endParaRPr lang="en-US" dirty="0"/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E736A31E-D72A-A24D-B1FC-D5B95B3165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1957" y="2070658"/>
            <a:ext cx="2554763" cy="962025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Gilroy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reprehenderit</a:t>
            </a:r>
            <a:endParaRPr lang="en-US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03C863C9-5DB7-3348-ABEE-4DC83C0C62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69414" y="5135730"/>
            <a:ext cx="2554763" cy="962025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Gilroy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reprehenderit</a:t>
            </a:r>
            <a:endParaRPr lang="en-US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11875562-2200-BA4F-8808-63E6A2188B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01844" y="2942939"/>
            <a:ext cx="2554763" cy="962025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  <a:latin typeface="Gilroy Light" pitchFamily="2" charset="77"/>
              </a:defRPr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reprehenderit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902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E583-E35B-B142-9AB0-B8A231888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DF21C-9E83-B348-9F21-F435ED102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99B18-3991-E14A-971B-62B9AFD2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C92-19F4-554D-98FC-9F0FFFA9E6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AD054-3431-CB4A-A658-25C6D7166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42868-9CCF-7641-98B1-743FB6CC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2EFF-20D9-E048-B44E-33A2D6C0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9A9C-43F4-8545-B8BF-72AB79B4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BFDC5-50D6-8B4A-A348-0EFA93CA9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BDE0A-B16F-F349-8264-C259B2C3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C92-19F4-554D-98FC-9F0FFFA9E6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EBD3C-3BA6-DC49-962F-97162E66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05EF2-CD79-0141-8641-F2FF16C1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2EFF-20D9-E048-B44E-33A2D6C0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C889-3FDE-BC47-A5DB-41C07CFF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FC17B-2CF0-F845-8659-2BC3F27C4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1F3EF-CA86-B047-8D1C-EA575BF2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C92-19F4-554D-98FC-9F0FFFA9E6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164B7-B312-F741-A51C-93EC8D3A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F35F1-D1FE-AE43-B24D-D5FA4C88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2EFF-20D9-E048-B44E-33A2D6C0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8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823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1EAB0-B745-954F-85C7-813C3E82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AA11-4A9B-F94C-9706-674FC4FC6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E90DF-E6A2-3745-AA73-555CE9D15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025D2-AE8C-A74A-B7EA-C03CFECA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C92-19F4-554D-98FC-9F0FFFA9E6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C965E-E3F8-3D43-B2F6-AA51D1B7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22051-050F-3D47-BE21-F9970B9B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2EFF-20D9-E048-B44E-33A2D6C0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33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0F54-BB93-8A43-8C6C-0EFD3B4F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E16EB-9F33-0B41-BD46-6BD4C7DBE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FEE14-7C00-0945-95EF-6A79B715B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844FC-433E-8044-B52A-98FAA6D9A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E535C3-BB8D-D14D-9FCA-131322FC2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6F3B1-0306-6245-ADFE-DF62419D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C92-19F4-554D-98FC-9F0FFFA9E6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816B51-8C2D-9844-B021-13A6F857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6584EC-41C0-FE42-B746-FC630610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2EFF-20D9-E048-B44E-33A2D6C0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ABD7-3AFE-274D-9262-A187E39E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A10F38-6AEC-6343-A15F-4C2056E5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C92-19F4-554D-98FC-9F0FFFA9E6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326CC-A9DD-EC46-8AD0-7AC60F30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B8827-C3A3-BB46-86F2-AFFC5DCA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2EFF-20D9-E048-B44E-33A2D6C0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70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48969-D583-A343-9CB7-EA94FE70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C92-19F4-554D-98FC-9F0FFFA9E6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1DE6D-9D5F-D24E-B9B4-9C6F69AA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099A3-0BE1-9E46-A649-9F11A615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2EFF-20D9-E048-B44E-33A2D6C0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07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1EB8-BCE1-C649-BE59-3B880330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B256F-5735-4A4A-96C0-A4EB53ED7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D388D-BB1E-F24F-82A1-3AF96C658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AB158-335B-DB4D-9EC3-3EDA7134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C92-19F4-554D-98FC-9F0FFFA9E6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CE264-DE80-8A42-A802-E637412F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D7D82-F33C-6443-9B72-47FECC81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2EFF-20D9-E048-B44E-33A2D6C0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80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8F709-2534-BF45-8AE8-DE52FCD31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E4F42D-B6BF-4A47-82DA-6E0731EA9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2D077-CBEF-7641-906E-4DECDF36B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4CDEA-3581-334A-B157-EBF10285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C92-19F4-554D-98FC-9F0FFFA9E6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2165F2-63E8-EF49-A8A9-A0CFFC64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44182-3B39-5E48-B5D5-D7BF96CE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2EFF-20D9-E048-B44E-33A2D6C0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5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157D-4D32-FE49-BC42-922C625F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FD14C-CBE9-CF49-AD17-0757EA7CD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7596F-691B-F040-86C0-CA688A2E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C92-19F4-554D-98FC-9F0FFFA9E6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DF2FB-3A1F-4A4B-8022-D56E0109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82F6F-226E-E141-8A46-695BF5C4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2EFF-20D9-E048-B44E-33A2D6C0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97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1F795-4D83-B549-ACBA-84C2F5BD0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863CC-A0C4-FE48-8F12-F7C6135BA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79CB6-C26F-3048-A288-D232DB01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2C92-19F4-554D-98FC-9F0FFFA9E6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D8655-FDCC-4F44-95D2-659521BBB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A085B-1948-6240-849E-CB4628B6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2EFF-20D9-E048-B44E-33A2D6C0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6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-1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B5F1-5B11-8842-82CD-52CD69C0EF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13380"/>
            <a:ext cx="9144000" cy="1031240"/>
          </a:xfrm>
        </p:spPr>
        <p:txBody>
          <a:bodyPr anchor="b"/>
          <a:lstStyle>
            <a:lvl1pPr algn="ctr">
              <a:defRPr sz="60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8F5EEB-9B14-9B47-A9A3-255B1F7639E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AA949B-2980-2F4F-A4A2-E91AC2C30E80}"/>
              </a:ext>
            </a:extLst>
          </p:cNvPr>
          <p:cNvCxnSpPr>
            <a:cxnSpLocks/>
          </p:cNvCxnSpPr>
          <p:nvPr userDrawn="1"/>
        </p:nvCxnSpPr>
        <p:spPr>
          <a:xfrm>
            <a:off x="1074057" y="4401457"/>
            <a:ext cx="100438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91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-2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8F5EEB-9B14-9B47-A9A3-255B1F7639E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AA949B-2980-2F4F-A4A2-E91AC2C30E80}"/>
              </a:ext>
            </a:extLst>
          </p:cNvPr>
          <p:cNvCxnSpPr>
            <a:cxnSpLocks/>
          </p:cNvCxnSpPr>
          <p:nvPr userDrawn="1"/>
        </p:nvCxnSpPr>
        <p:spPr>
          <a:xfrm>
            <a:off x="1074057" y="1063171"/>
            <a:ext cx="100438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4B116E6-3F9A-4548-A01C-45BDB40B01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4057" y="1323347"/>
            <a:ext cx="9144000" cy="694363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496ADFD-A49E-AC42-9E1D-BC882EF5E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4057" y="2277885"/>
            <a:ext cx="9144000" cy="41731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 b="0" i="0"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dirty="0"/>
              <a:t>Lorem ipsum </a:t>
            </a:r>
            <a:r>
              <a:rPr lang="en-NZ" dirty="0" err="1"/>
              <a:t>dolor</a:t>
            </a:r>
            <a:r>
              <a:rPr lang="en-NZ" dirty="0"/>
              <a:t> sit </a:t>
            </a:r>
            <a:r>
              <a:rPr lang="en-NZ" dirty="0" err="1"/>
              <a:t>amet</a:t>
            </a:r>
            <a:r>
              <a:rPr lang="en-NZ" dirty="0"/>
              <a:t>, </a:t>
            </a:r>
            <a:r>
              <a:rPr lang="en-NZ" dirty="0" err="1"/>
              <a:t>consectetur</a:t>
            </a:r>
            <a:r>
              <a:rPr lang="en-NZ" dirty="0"/>
              <a:t> </a:t>
            </a:r>
            <a:r>
              <a:rPr lang="en-NZ" dirty="0" err="1"/>
              <a:t>adipiscing</a:t>
            </a:r>
            <a:r>
              <a:rPr lang="en-NZ" dirty="0"/>
              <a:t> </a:t>
            </a:r>
            <a:r>
              <a:rPr lang="en-NZ" dirty="0" err="1"/>
              <a:t>elit</a:t>
            </a:r>
            <a:r>
              <a:rPr lang="en-NZ" dirty="0"/>
              <a:t>, </a:t>
            </a:r>
            <a:r>
              <a:rPr lang="en-NZ" dirty="0" err="1"/>
              <a:t>sed</a:t>
            </a:r>
            <a:r>
              <a:rPr lang="en-NZ" dirty="0"/>
              <a:t> do </a:t>
            </a:r>
            <a:r>
              <a:rPr lang="en-NZ" dirty="0" err="1"/>
              <a:t>reprehenderit</a:t>
            </a:r>
            <a:endParaRPr lang="en-NZ" dirty="0"/>
          </a:p>
          <a:p>
            <a:r>
              <a:rPr lang="en-NZ" dirty="0" err="1"/>
              <a:t>eiusmod</a:t>
            </a:r>
            <a:r>
              <a:rPr lang="en-NZ" dirty="0"/>
              <a:t> </a:t>
            </a:r>
            <a:r>
              <a:rPr lang="en-NZ" dirty="0" err="1"/>
              <a:t>tempor</a:t>
            </a:r>
            <a:r>
              <a:rPr lang="en-NZ" dirty="0"/>
              <a:t> </a:t>
            </a:r>
            <a:r>
              <a:rPr lang="en-NZ" dirty="0" err="1"/>
              <a:t>incididunt</a:t>
            </a:r>
            <a:r>
              <a:rPr lang="en-NZ" dirty="0"/>
              <a:t>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labore</a:t>
            </a:r>
            <a:r>
              <a:rPr lang="en-NZ" dirty="0"/>
              <a:t> et dolore magna </a:t>
            </a:r>
            <a:r>
              <a:rPr lang="en-NZ" dirty="0" err="1"/>
              <a:t>aliqua</a:t>
            </a:r>
            <a:r>
              <a:rPr lang="en-NZ" dirty="0"/>
              <a:t>. Ut </a:t>
            </a:r>
            <a:r>
              <a:rPr lang="en-NZ" dirty="0" err="1"/>
              <a:t>enim</a:t>
            </a:r>
            <a:r>
              <a:rPr lang="en-NZ" dirty="0"/>
              <a:t> ad minim </a:t>
            </a:r>
            <a:r>
              <a:rPr lang="en-NZ" dirty="0" err="1"/>
              <a:t>veniam</a:t>
            </a:r>
            <a:r>
              <a:rPr lang="en-NZ" dirty="0"/>
              <a:t>, </a:t>
            </a:r>
            <a:r>
              <a:rPr lang="en-NZ" dirty="0" err="1"/>
              <a:t>quis</a:t>
            </a:r>
            <a:r>
              <a:rPr lang="en-NZ" dirty="0"/>
              <a:t> </a:t>
            </a:r>
          </a:p>
          <a:p>
            <a:r>
              <a:rPr lang="en-NZ" dirty="0" err="1"/>
              <a:t>nostrud</a:t>
            </a:r>
            <a:r>
              <a:rPr lang="en-NZ" dirty="0"/>
              <a:t> exercitation </a:t>
            </a:r>
            <a:r>
              <a:rPr lang="en-NZ" dirty="0" err="1"/>
              <a:t>ullamco</a:t>
            </a:r>
            <a:r>
              <a:rPr lang="en-NZ" dirty="0"/>
              <a:t> </a:t>
            </a:r>
            <a:r>
              <a:rPr lang="en-NZ" dirty="0" err="1"/>
              <a:t>laboris</a:t>
            </a:r>
            <a:r>
              <a:rPr lang="en-NZ" dirty="0"/>
              <a:t> nisi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aliquip</a:t>
            </a:r>
            <a:r>
              <a:rPr lang="en-NZ" dirty="0"/>
              <a:t> ex </a:t>
            </a:r>
            <a:r>
              <a:rPr lang="en-NZ" dirty="0" err="1"/>
              <a:t>ea</a:t>
            </a:r>
            <a:r>
              <a:rPr lang="en-NZ" dirty="0"/>
              <a:t> </a:t>
            </a:r>
          </a:p>
          <a:p>
            <a:r>
              <a:rPr lang="en-NZ" dirty="0" err="1"/>
              <a:t>commodo</a:t>
            </a:r>
            <a:r>
              <a:rPr lang="en-NZ" dirty="0"/>
              <a:t> </a:t>
            </a:r>
            <a:r>
              <a:rPr lang="en-NZ" dirty="0" err="1"/>
              <a:t>consequat</a:t>
            </a:r>
            <a:r>
              <a:rPr lang="en-NZ" dirty="0"/>
              <a:t>. Duis </a:t>
            </a:r>
            <a:r>
              <a:rPr lang="en-NZ" dirty="0" err="1"/>
              <a:t>aute</a:t>
            </a:r>
            <a:r>
              <a:rPr lang="en-NZ" dirty="0"/>
              <a:t> </a:t>
            </a:r>
            <a:r>
              <a:rPr lang="en-NZ" dirty="0" err="1"/>
              <a:t>irure</a:t>
            </a:r>
            <a:r>
              <a:rPr lang="en-NZ" dirty="0"/>
              <a:t> </a:t>
            </a:r>
            <a:r>
              <a:rPr lang="en-NZ" dirty="0" err="1"/>
              <a:t>dolor</a:t>
            </a:r>
            <a:r>
              <a:rPr lang="en-NZ" dirty="0"/>
              <a:t> in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br>
              <a:rPr lang="en-N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7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-3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78F5EEB-9B14-9B47-A9A3-255B1F7639E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tx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tx1"/>
              </a:solidFill>
              <a:latin typeface="Gilroy ExtraBold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AA949B-2980-2F4F-A4A2-E91AC2C30E80}"/>
              </a:ext>
            </a:extLst>
          </p:cNvPr>
          <p:cNvCxnSpPr>
            <a:cxnSpLocks/>
          </p:cNvCxnSpPr>
          <p:nvPr userDrawn="1"/>
        </p:nvCxnSpPr>
        <p:spPr>
          <a:xfrm>
            <a:off x="1074057" y="1063171"/>
            <a:ext cx="100438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0496ADFD-A49E-AC42-9E1D-BC882EF5E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14809" y="2101426"/>
            <a:ext cx="8203133" cy="1278115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 i="0"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dirty="0"/>
              <a:t>Lorem ipsum </a:t>
            </a:r>
            <a:r>
              <a:rPr lang="en-NZ" dirty="0" err="1"/>
              <a:t>dolor</a:t>
            </a:r>
            <a:r>
              <a:rPr lang="en-NZ" dirty="0"/>
              <a:t> sit </a:t>
            </a:r>
            <a:r>
              <a:rPr lang="en-NZ" dirty="0" err="1"/>
              <a:t>amet</a:t>
            </a:r>
            <a:r>
              <a:rPr lang="en-NZ" dirty="0"/>
              <a:t>, </a:t>
            </a:r>
            <a:r>
              <a:rPr lang="en-NZ" dirty="0" err="1"/>
              <a:t>consectetur</a:t>
            </a:r>
            <a:r>
              <a:rPr lang="en-NZ" dirty="0"/>
              <a:t> </a:t>
            </a:r>
            <a:r>
              <a:rPr lang="en-NZ" dirty="0" err="1"/>
              <a:t>adipiscing</a:t>
            </a:r>
            <a:r>
              <a:rPr lang="en-NZ" dirty="0"/>
              <a:t> </a:t>
            </a:r>
            <a:r>
              <a:rPr lang="en-NZ" dirty="0" err="1"/>
              <a:t>elit</a:t>
            </a:r>
            <a:r>
              <a:rPr lang="en-NZ" dirty="0"/>
              <a:t>, </a:t>
            </a:r>
            <a:r>
              <a:rPr lang="en-NZ" dirty="0" err="1"/>
              <a:t>sed</a:t>
            </a:r>
            <a:r>
              <a:rPr lang="en-NZ" dirty="0"/>
              <a:t> do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eiusmod</a:t>
            </a:r>
            <a:r>
              <a:rPr lang="en-NZ" dirty="0"/>
              <a:t> </a:t>
            </a:r>
            <a:r>
              <a:rPr lang="en-NZ" dirty="0" err="1"/>
              <a:t>tempor</a:t>
            </a:r>
            <a:r>
              <a:rPr lang="en-NZ" dirty="0"/>
              <a:t> </a:t>
            </a:r>
            <a:r>
              <a:rPr lang="en-NZ" dirty="0" err="1"/>
              <a:t>incididunt</a:t>
            </a:r>
            <a:r>
              <a:rPr lang="en-NZ" dirty="0"/>
              <a:t>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labore</a:t>
            </a:r>
            <a:r>
              <a:rPr lang="en-NZ" dirty="0"/>
              <a:t> et dolore magna </a:t>
            </a:r>
            <a:r>
              <a:rPr lang="en-NZ" dirty="0" err="1"/>
              <a:t>aliqua</a:t>
            </a:r>
            <a:r>
              <a:rPr lang="en-NZ" dirty="0"/>
              <a:t>. Ut </a:t>
            </a:r>
            <a:r>
              <a:rPr lang="en-NZ" dirty="0" err="1"/>
              <a:t>enim</a:t>
            </a:r>
            <a:r>
              <a:rPr lang="en-NZ" dirty="0"/>
              <a:t> ad minim </a:t>
            </a:r>
            <a:r>
              <a:rPr lang="en-NZ" dirty="0" err="1"/>
              <a:t>veniam</a:t>
            </a:r>
            <a:r>
              <a:rPr lang="en-NZ" dirty="0"/>
              <a:t>, </a:t>
            </a:r>
            <a:r>
              <a:rPr lang="en-NZ" dirty="0" err="1"/>
              <a:t>quis</a:t>
            </a:r>
            <a:r>
              <a:rPr lang="en-NZ" dirty="0"/>
              <a:t> </a:t>
            </a:r>
            <a:br>
              <a:rPr lang="en-NZ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677F7-0FDC-A044-97F5-E0E05CC715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7468" y="4233275"/>
            <a:ext cx="7083533" cy="1574800"/>
          </a:xfrm>
        </p:spPr>
        <p:txBody>
          <a:bodyPr/>
          <a:lstStyle>
            <a:lvl1pPr marL="0" indent="0">
              <a:buNone/>
              <a:defRPr sz="2000">
                <a:latin typeface="Gilroy Light" pitchFamily="2" charset="77"/>
              </a:defRPr>
            </a:lvl1pPr>
          </a:lstStyle>
          <a:p>
            <a:r>
              <a:rPr lang="en-NZ" dirty="0"/>
              <a:t>Lorem ipsum </a:t>
            </a:r>
            <a:r>
              <a:rPr lang="en-NZ" dirty="0" err="1"/>
              <a:t>dolor</a:t>
            </a:r>
            <a:r>
              <a:rPr lang="en-NZ" dirty="0"/>
              <a:t> sit </a:t>
            </a:r>
            <a:r>
              <a:rPr lang="en-NZ" dirty="0" err="1"/>
              <a:t>amet</a:t>
            </a:r>
            <a:r>
              <a:rPr lang="en-NZ" dirty="0"/>
              <a:t>, </a:t>
            </a:r>
            <a:r>
              <a:rPr lang="en-NZ" dirty="0" err="1"/>
              <a:t>consectetur</a:t>
            </a:r>
            <a:r>
              <a:rPr lang="en-NZ" dirty="0"/>
              <a:t> </a:t>
            </a:r>
            <a:r>
              <a:rPr lang="en-NZ" dirty="0" err="1"/>
              <a:t>adipiscing</a:t>
            </a:r>
            <a:r>
              <a:rPr lang="en-NZ" dirty="0"/>
              <a:t> </a:t>
            </a:r>
            <a:r>
              <a:rPr lang="en-NZ" dirty="0" err="1"/>
              <a:t>elit</a:t>
            </a:r>
            <a:r>
              <a:rPr lang="en-NZ" dirty="0"/>
              <a:t>, </a:t>
            </a:r>
            <a:r>
              <a:rPr lang="en-NZ" dirty="0" err="1"/>
              <a:t>sed</a:t>
            </a:r>
            <a:r>
              <a:rPr lang="en-NZ" dirty="0"/>
              <a:t> do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eiusmod</a:t>
            </a:r>
            <a:r>
              <a:rPr lang="en-NZ" dirty="0"/>
              <a:t> </a:t>
            </a:r>
            <a:r>
              <a:rPr lang="en-NZ" dirty="0" err="1"/>
              <a:t>tempor</a:t>
            </a:r>
            <a:r>
              <a:rPr lang="en-NZ" dirty="0"/>
              <a:t> </a:t>
            </a:r>
            <a:r>
              <a:rPr lang="en-NZ" dirty="0" err="1"/>
              <a:t>incididunt</a:t>
            </a:r>
            <a:r>
              <a:rPr lang="en-NZ" dirty="0"/>
              <a:t>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labore</a:t>
            </a:r>
            <a:r>
              <a:rPr lang="en-NZ" dirty="0"/>
              <a:t> et dolore magna </a:t>
            </a:r>
            <a:r>
              <a:rPr lang="en-NZ" dirty="0" err="1"/>
              <a:t>aliqua</a:t>
            </a:r>
            <a:r>
              <a:rPr lang="en-NZ" dirty="0"/>
              <a:t>. Ut </a:t>
            </a:r>
            <a:r>
              <a:rPr lang="en-NZ" dirty="0" err="1"/>
              <a:t>enim</a:t>
            </a:r>
            <a:r>
              <a:rPr lang="en-NZ" dirty="0"/>
              <a:t> ad minim </a:t>
            </a:r>
            <a:r>
              <a:rPr lang="en-NZ" dirty="0" err="1"/>
              <a:t>veniam</a:t>
            </a:r>
            <a:r>
              <a:rPr lang="en-NZ" dirty="0"/>
              <a:t>, </a:t>
            </a:r>
            <a:r>
              <a:rPr lang="en-NZ" dirty="0" err="1"/>
              <a:t>quis</a:t>
            </a:r>
            <a:r>
              <a:rPr lang="en-NZ" dirty="0"/>
              <a:t> </a:t>
            </a:r>
            <a:br>
              <a:rPr lang="en-NZ" dirty="0"/>
            </a:b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3795A2-0381-1247-832C-8EBD77C1F7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809" y="1431980"/>
            <a:ext cx="5454650" cy="433388"/>
          </a:xfrm>
        </p:spPr>
        <p:txBody>
          <a:bodyPr/>
          <a:lstStyle>
            <a:lvl1pPr marL="0" indent="0">
              <a:buNone/>
              <a:defRPr b="1" i="0">
                <a:latin typeface="Gilroy ExtraBold" pitchFamily="2" charset="77"/>
              </a:defRPr>
            </a:lvl1pPr>
          </a:lstStyle>
          <a:p>
            <a:r>
              <a:rPr lang="en-GB" sz="2800" dirty="0">
                <a:solidFill>
                  <a:srgbClr val="EC008C"/>
                </a:solidFill>
              </a:rPr>
              <a:t>Subtitle, </a:t>
            </a:r>
            <a:r>
              <a:rPr lang="en-GB" sz="2800" dirty="0">
                <a:solidFill>
                  <a:schemeClr val="tx1"/>
                </a:solidFill>
              </a:rPr>
              <a:t>XYZ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D0B443-10A1-C54A-89B7-B2B207742F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97468" y="3533193"/>
            <a:ext cx="4257675" cy="483940"/>
          </a:xfrm>
        </p:spPr>
        <p:txBody>
          <a:bodyPr/>
          <a:lstStyle>
            <a:lvl1pPr marL="0" indent="0">
              <a:buNone/>
              <a:defRPr b="1" i="0">
                <a:latin typeface="Gilroy ExtraBold" pitchFamily="2" charset="77"/>
              </a:defRPr>
            </a:lvl1pPr>
          </a:lstStyle>
          <a:p>
            <a:r>
              <a:rPr lang="en-GB" sz="2800" dirty="0">
                <a:solidFill>
                  <a:srgbClr val="EC008C"/>
                </a:solidFill>
              </a:rPr>
              <a:t>Subtitle</a:t>
            </a:r>
            <a:r>
              <a:rPr lang="en-GB" sz="3200" dirty="0">
                <a:solidFill>
                  <a:srgbClr val="EC008C"/>
                </a:solidFill>
              </a:rPr>
              <a:t>, </a:t>
            </a:r>
            <a:r>
              <a:rPr lang="en-GB" sz="2800" dirty="0">
                <a:solidFill>
                  <a:schemeClr val="tx1"/>
                </a:solidFill>
              </a:rPr>
              <a:t>XYZ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CD0F2FA-4BEE-0C40-BC6E-E0FA606C24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7443" y="1409966"/>
            <a:ext cx="2228850" cy="2974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76AE58B-B3FE-C94D-A1F1-F77A316701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61029" y="3533193"/>
            <a:ext cx="2338618" cy="2989263"/>
          </a:xfrm>
        </p:spPr>
        <p:txBody>
          <a:bodyPr/>
          <a:lstStyle>
            <a:lvl1pPr marL="0" indent="0">
              <a:buNone/>
              <a:defRPr b="0" i="0">
                <a:latin typeface="Gilroy Light" pitchFamily="2" charset="77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34775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-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9D2E-9597-A148-B553-3E3E4008689A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bg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bg1"/>
              </a:solidFill>
              <a:latin typeface="Gilroy ExtraBold" pitchFamily="2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1D1D61-8403-6B48-9C3B-9AAF35C311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13380"/>
            <a:ext cx="9144000" cy="1031240"/>
          </a:xfrm>
        </p:spPr>
        <p:txBody>
          <a:bodyPr anchor="b"/>
          <a:lstStyle>
            <a:lvl1pPr algn="ctr">
              <a:defRPr sz="60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67BD12-9E40-D249-9DB7-A74BAB8098F2}"/>
              </a:ext>
            </a:extLst>
          </p:cNvPr>
          <p:cNvCxnSpPr>
            <a:cxnSpLocks/>
          </p:cNvCxnSpPr>
          <p:nvPr userDrawn="1"/>
        </p:nvCxnSpPr>
        <p:spPr>
          <a:xfrm>
            <a:off x="1074057" y="4401457"/>
            <a:ext cx="1004388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30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-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9D2E-9597-A148-B553-3E3E4008689A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061029" cy="694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EF0E92"/>
                </a:solidFill>
                <a:latin typeface="Gilroy ExtraBold" pitchFamily="2" charset="77"/>
                <a:ea typeface="+mj-ea"/>
                <a:cs typeface="+mj-cs"/>
              </a:defRPr>
            </a:lvl1pPr>
          </a:lstStyle>
          <a:p>
            <a:r>
              <a:rPr lang="en-GB" sz="3600" b="1" i="0" dirty="0">
                <a:solidFill>
                  <a:schemeClr val="bg1"/>
                </a:solidFill>
                <a:latin typeface="Gilroy ExtraBold" pitchFamily="2" charset="77"/>
              </a:rPr>
              <a:t>OCULUS</a:t>
            </a:r>
            <a:endParaRPr lang="en-US" sz="3600" b="1" i="0" dirty="0">
              <a:solidFill>
                <a:schemeClr val="bg1"/>
              </a:solidFill>
              <a:latin typeface="Gilroy ExtraBold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67BD12-9E40-D249-9DB7-A74BAB8098F2}"/>
              </a:ext>
            </a:extLst>
          </p:cNvPr>
          <p:cNvCxnSpPr>
            <a:cxnSpLocks/>
          </p:cNvCxnSpPr>
          <p:nvPr userDrawn="1"/>
        </p:nvCxnSpPr>
        <p:spPr>
          <a:xfrm>
            <a:off x="1074057" y="851433"/>
            <a:ext cx="1004388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551EC73-AF67-4A45-BE12-B6F2F92580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0514" y="3081816"/>
            <a:ext cx="1615355" cy="694363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rgbClr val="EC008C"/>
                </a:solidFill>
                <a:latin typeface="Gilroy ExtraBold" pitchFamily="2" charset="77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3CA919F-8187-5446-A6F8-A1096786CB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2104" y="1342406"/>
            <a:ext cx="7559382" cy="41731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Gilroy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dirty="0"/>
              <a:t>Lorem ipsum </a:t>
            </a:r>
            <a:r>
              <a:rPr lang="en-NZ" dirty="0" err="1"/>
              <a:t>dolor</a:t>
            </a:r>
            <a:r>
              <a:rPr lang="en-NZ" dirty="0"/>
              <a:t> sit </a:t>
            </a:r>
            <a:r>
              <a:rPr lang="en-NZ" dirty="0" err="1"/>
              <a:t>amet</a:t>
            </a:r>
            <a:r>
              <a:rPr lang="en-NZ" dirty="0"/>
              <a:t>, </a:t>
            </a:r>
            <a:r>
              <a:rPr lang="en-NZ" dirty="0" err="1"/>
              <a:t>consectetur</a:t>
            </a:r>
            <a:r>
              <a:rPr lang="en-NZ" dirty="0"/>
              <a:t> </a:t>
            </a:r>
            <a:r>
              <a:rPr lang="en-NZ" dirty="0" err="1"/>
              <a:t>adipiscing</a:t>
            </a:r>
            <a:r>
              <a:rPr lang="en-NZ" dirty="0"/>
              <a:t> </a:t>
            </a:r>
            <a:r>
              <a:rPr lang="en-NZ" dirty="0" err="1"/>
              <a:t>elit</a:t>
            </a:r>
            <a:r>
              <a:rPr lang="en-NZ" dirty="0"/>
              <a:t>, </a:t>
            </a:r>
            <a:r>
              <a:rPr lang="en-NZ" dirty="0" err="1"/>
              <a:t>sed</a:t>
            </a:r>
            <a:r>
              <a:rPr lang="en-NZ" dirty="0"/>
              <a:t> do </a:t>
            </a:r>
            <a:r>
              <a:rPr lang="en-NZ" dirty="0" err="1"/>
              <a:t>reprehenderit</a:t>
            </a:r>
            <a:endParaRPr lang="en-NZ" dirty="0"/>
          </a:p>
          <a:p>
            <a:r>
              <a:rPr lang="en-NZ" dirty="0" err="1"/>
              <a:t>eiusmod</a:t>
            </a:r>
            <a:r>
              <a:rPr lang="en-NZ" dirty="0"/>
              <a:t> </a:t>
            </a:r>
            <a:r>
              <a:rPr lang="en-NZ" dirty="0" err="1"/>
              <a:t>tempor</a:t>
            </a:r>
            <a:r>
              <a:rPr lang="en-NZ" dirty="0"/>
              <a:t> </a:t>
            </a:r>
            <a:r>
              <a:rPr lang="en-NZ" dirty="0" err="1"/>
              <a:t>incididunt</a:t>
            </a:r>
            <a:r>
              <a:rPr lang="en-NZ" dirty="0"/>
              <a:t>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labore</a:t>
            </a:r>
            <a:r>
              <a:rPr lang="en-NZ" dirty="0"/>
              <a:t> et dolore magna </a:t>
            </a:r>
            <a:r>
              <a:rPr lang="en-NZ" dirty="0" err="1"/>
              <a:t>aliqua</a:t>
            </a:r>
            <a:r>
              <a:rPr lang="en-NZ" dirty="0"/>
              <a:t>. Ut </a:t>
            </a:r>
            <a:r>
              <a:rPr lang="en-NZ" dirty="0" err="1"/>
              <a:t>enim</a:t>
            </a:r>
            <a:r>
              <a:rPr lang="en-NZ" dirty="0"/>
              <a:t> ad minim </a:t>
            </a:r>
            <a:r>
              <a:rPr lang="en-NZ" dirty="0" err="1"/>
              <a:t>veniam</a:t>
            </a:r>
            <a:r>
              <a:rPr lang="en-NZ" dirty="0"/>
              <a:t>, </a:t>
            </a:r>
            <a:r>
              <a:rPr lang="en-NZ" dirty="0" err="1"/>
              <a:t>quis</a:t>
            </a:r>
            <a:r>
              <a:rPr lang="en-NZ" dirty="0"/>
              <a:t> </a:t>
            </a:r>
          </a:p>
          <a:p>
            <a:r>
              <a:rPr lang="en-NZ" dirty="0" err="1"/>
              <a:t>nostrud</a:t>
            </a:r>
            <a:r>
              <a:rPr lang="en-NZ" dirty="0"/>
              <a:t> exercitation </a:t>
            </a:r>
            <a:r>
              <a:rPr lang="en-NZ" dirty="0" err="1"/>
              <a:t>ullamco</a:t>
            </a:r>
            <a:r>
              <a:rPr lang="en-NZ" dirty="0"/>
              <a:t> </a:t>
            </a:r>
            <a:r>
              <a:rPr lang="en-NZ" dirty="0" err="1"/>
              <a:t>laboris</a:t>
            </a:r>
            <a:r>
              <a:rPr lang="en-NZ" dirty="0"/>
              <a:t> nisi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aliquip</a:t>
            </a:r>
            <a:r>
              <a:rPr lang="en-NZ" dirty="0"/>
              <a:t> ex </a:t>
            </a:r>
            <a:r>
              <a:rPr lang="en-NZ" dirty="0" err="1"/>
              <a:t>ea</a:t>
            </a:r>
            <a:r>
              <a:rPr lang="en-NZ" dirty="0"/>
              <a:t> </a:t>
            </a:r>
          </a:p>
          <a:p>
            <a:r>
              <a:rPr lang="en-NZ" dirty="0" err="1"/>
              <a:t>commodo</a:t>
            </a:r>
            <a:r>
              <a:rPr lang="en-NZ" dirty="0"/>
              <a:t> </a:t>
            </a:r>
            <a:r>
              <a:rPr lang="en-NZ" dirty="0" err="1"/>
              <a:t>consequat</a:t>
            </a:r>
            <a:r>
              <a:rPr lang="en-NZ" dirty="0"/>
              <a:t>. Duis </a:t>
            </a:r>
            <a:r>
              <a:rPr lang="en-NZ" dirty="0" err="1"/>
              <a:t>aute</a:t>
            </a:r>
            <a:r>
              <a:rPr lang="en-NZ" dirty="0"/>
              <a:t> </a:t>
            </a:r>
            <a:r>
              <a:rPr lang="en-NZ" dirty="0" err="1"/>
              <a:t>irure</a:t>
            </a:r>
            <a:r>
              <a:rPr lang="en-NZ" dirty="0"/>
              <a:t> </a:t>
            </a:r>
            <a:r>
              <a:rPr lang="en-NZ" dirty="0" err="1"/>
              <a:t>dolor</a:t>
            </a:r>
            <a:r>
              <a:rPr lang="en-NZ" dirty="0"/>
              <a:t> in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endParaRPr lang="en-NZ" dirty="0"/>
          </a:p>
          <a:p>
            <a:r>
              <a:rPr lang="en-NZ" dirty="0" err="1"/>
              <a:t>nostrud</a:t>
            </a:r>
            <a:r>
              <a:rPr lang="en-NZ" dirty="0"/>
              <a:t> exercitation </a:t>
            </a:r>
            <a:r>
              <a:rPr lang="en-NZ" dirty="0" err="1"/>
              <a:t>ullamco</a:t>
            </a:r>
            <a:r>
              <a:rPr lang="en-NZ" dirty="0"/>
              <a:t> </a:t>
            </a:r>
            <a:r>
              <a:rPr lang="en-NZ" dirty="0" err="1"/>
              <a:t>laboris</a:t>
            </a:r>
            <a:r>
              <a:rPr lang="en-NZ" dirty="0"/>
              <a:t> nisi </a:t>
            </a:r>
            <a:r>
              <a:rPr lang="en-NZ" dirty="0" err="1"/>
              <a:t>ut</a:t>
            </a:r>
            <a:r>
              <a:rPr lang="en-NZ" dirty="0"/>
              <a:t> </a:t>
            </a:r>
            <a:r>
              <a:rPr lang="en-NZ" dirty="0" err="1"/>
              <a:t>aliquip</a:t>
            </a:r>
            <a:r>
              <a:rPr lang="en-NZ" dirty="0"/>
              <a:t> ex </a:t>
            </a:r>
            <a:r>
              <a:rPr lang="en-NZ" dirty="0" err="1"/>
              <a:t>ea</a:t>
            </a:r>
            <a:r>
              <a:rPr lang="en-NZ" dirty="0"/>
              <a:t> </a:t>
            </a:r>
            <a:r>
              <a:rPr lang="en-NZ" dirty="0" err="1"/>
              <a:t>commodo</a:t>
            </a:r>
            <a:r>
              <a:rPr lang="en-NZ" dirty="0"/>
              <a:t> </a:t>
            </a:r>
            <a:r>
              <a:rPr lang="en-NZ" dirty="0" err="1"/>
              <a:t>consequat</a:t>
            </a:r>
            <a:r>
              <a:rPr lang="en-NZ" dirty="0"/>
              <a:t>. Duis </a:t>
            </a:r>
            <a:r>
              <a:rPr lang="en-NZ" dirty="0" err="1"/>
              <a:t>aute</a:t>
            </a:r>
            <a:r>
              <a:rPr lang="en-NZ" dirty="0"/>
              <a:t> </a:t>
            </a:r>
            <a:r>
              <a:rPr lang="en-NZ" dirty="0" err="1"/>
              <a:t>irure</a:t>
            </a:r>
            <a:r>
              <a:rPr lang="en-NZ" dirty="0"/>
              <a:t> </a:t>
            </a:r>
            <a:r>
              <a:rPr lang="en-NZ" dirty="0" err="1"/>
              <a:t>dolor</a:t>
            </a:r>
            <a:r>
              <a:rPr lang="en-NZ" dirty="0"/>
              <a:t> in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r>
              <a:rPr lang="en-NZ" dirty="0"/>
              <a:t> </a:t>
            </a:r>
            <a:r>
              <a:rPr lang="en-NZ" dirty="0" err="1"/>
              <a:t>reprehenderit</a:t>
            </a:r>
            <a:br>
              <a:rPr lang="en-NZ" dirty="0"/>
            </a:br>
            <a:br>
              <a:rPr lang="en-N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3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78EBB-B324-C647-A095-B3FA72CE5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0883F-597D-5A4D-9DEA-B50DC8102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2DC53-27C8-F846-8497-80AB7937E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12C92-19F4-554D-98FC-9F0FFFA9E6C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5F1A9-3246-E641-9135-AD7730B70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AF67B-969F-E843-A831-2750B61DE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2EFF-20D9-E048-B44E-33A2D6C0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7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97" r:id="rId11"/>
    <p:sldLayoutId id="2147483682" r:id="rId12"/>
    <p:sldLayoutId id="2147483683" r:id="rId13"/>
    <p:sldLayoutId id="2147483698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649" r:id="rId37"/>
    <p:sldLayoutId id="2147483650" r:id="rId38"/>
    <p:sldLayoutId id="2147483651" r:id="rId39"/>
    <p:sldLayoutId id="2147483652" r:id="rId40"/>
    <p:sldLayoutId id="2147483653" r:id="rId41"/>
    <p:sldLayoutId id="2147483654" r:id="rId42"/>
    <p:sldLayoutId id="2147483655" r:id="rId43"/>
    <p:sldLayoutId id="2147483656" r:id="rId44"/>
    <p:sldLayoutId id="2147483657" r:id="rId45"/>
    <p:sldLayoutId id="2147483658" r:id="rId46"/>
    <p:sldLayoutId id="2147483659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aKT-gwEUTY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DB64-15D1-9945-A28D-2A683667F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5214"/>
            <a:ext cx="9144000" cy="3219406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Envelope Retrofit Abroad: Parallels with New Zealand and Different Perspectives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08C4E-B038-A044-9F97-58C5570AA83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11469" y="6101255"/>
            <a:ext cx="10011103" cy="388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BCBEC 2024: Renew. Restore. Reinvent. Extending the Legacy of Existing Buildings</a:t>
            </a:r>
          </a:p>
        </p:txBody>
      </p:sp>
    </p:spTree>
    <p:extLst>
      <p:ext uri="{BB962C8B-B14F-4D97-AF65-F5344CB8AC3E}">
        <p14:creationId xmlns:p14="http://schemas.microsoft.com/office/powerpoint/2010/main" val="70781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65A57A-DF40-8737-3609-C4FAE563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300" y="2411953"/>
            <a:ext cx="4038099" cy="2034094"/>
          </a:xfrm>
        </p:spPr>
        <p:txBody>
          <a:bodyPr>
            <a:normAutofit/>
          </a:bodyPr>
          <a:lstStyle/>
          <a:p>
            <a:r>
              <a:rPr lang="en-NZ" dirty="0"/>
              <a:t>Uninsulated Houses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B7463A2-3C4D-8D4D-5EBC-74447EC26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4476" y="1552903"/>
            <a:ext cx="6487010" cy="3962688"/>
          </a:xfrm>
        </p:spPr>
        <p:txBody>
          <a:bodyPr/>
          <a:lstStyle/>
          <a:p>
            <a:r>
              <a:rPr lang="en-NZ" dirty="0"/>
              <a:t>&gt;800,000 or 55% of homes in NZ are uninsulated</a:t>
            </a:r>
          </a:p>
          <a:p>
            <a:r>
              <a:rPr lang="en-NZ" dirty="0"/>
              <a:t>Roof and floor insulation is considered a selling feature</a:t>
            </a:r>
          </a:p>
          <a:p>
            <a:r>
              <a:rPr lang="en-NZ" dirty="0"/>
              <a:t>Chronically underheated or unheated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C0E30-74AC-7AEB-A8DD-DE302A527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362" y="3731560"/>
            <a:ext cx="3560805" cy="26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3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A3E80-8ED4-CDA5-1373-D830220D1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514" y="3081816"/>
            <a:ext cx="2571590" cy="694363"/>
          </a:xfrm>
        </p:spPr>
        <p:txBody>
          <a:bodyPr>
            <a:normAutofit fontScale="90000"/>
          </a:bodyPr>
          <a:lstStyle/>
          <a:p>
            <a:r>
              <a:rPr lang="en-NZ" dirty="0"/>
              <a:t>Average Energy 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4B317-BCE4-71DC-9E7F-F81923B60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04" y="1342406"/>
            <a:ext cx="7559382" cy="5243745"/>
          </a:xfrm>
        </p:spPr>
        <p:txBody>
          <a:bodyPr>
            <a:normAutofit fontScale="92500" lnSpcReduction="20000"/>
          </a:bodyPr>
          <a:lstStyle/>
          <a:p>
            <a:r>
              <a:rPr lang="en-NZ" dirty="0"/>
              <a:t>Average NZ House:</a:t>
            </a:r>
          </a:p>
          <a:p>
            <a:r>
              <a:rPr lang="en-NZ" dirty="0"/>
              <a:t>8,500 kWh / year total energy use (TEUI Actual)</a:t>
            </a:r>
          </a:p>
          <a:p>
            <a:r>
              <a:rPr lang="en-NZ" dirty="0"/>
              <a:t>Average house 175 square metres</a:t>
            </a:r>
          </a:p>
          <a:p>
            <a:r>
              <a:rPr lang="en-NZ" dirty="0"/>
              <a:t>~ 50 kWh / sqm *yr</a:t>
            </a:r>
          </a:p>
          <a:p>
            <a:r>
              <a:rPr lang="en-NZ" dirty="0"/>
              <a:t>$2,500 / year</a:t>
            </a:r>
          </a:p>
          <a:p>
            <a:endParaRPr lang="en-NZ" dirty="0"/>
          </a:p>
          <a:p>
            <a:r>
              <a:rPr lang="en-NZ" dirty="0"/>
              <a:t>Heating and Cooling:</a:t>
            </a:r>
          </a:p>
          <a:p>
            <a:r>
              <a:rPr lang="en-NZ" dirty="0"/>
              <a:t>~15% = 7.5kWh/sqm*yr (TEDI Actual)</a:t>
            </a:r>
          </a:p>
          <a:p>
            <a:r>
              <a:rPr lang="en-NZ" dirty="0"/>
              <a:t>~45kWh/sqm*yr predicted</a:t>
            </a:r>
          </a:p>
          <a:p>
            <a:endParaRPr lang="en-NZ" dirty="0"/>
          </a:p>
          <a:p>
            <a:r>
              <a:rPr lang="en-NZ" dirty="0"/>
              <a:t>Friendly climate and cultural norms overestimate energy use significantly</a:t>
            </a:r>
          </a:p>
          <a:p>
            <a:r>
              <a:rPr lang="en-NZ" dirty="0"/>
              <a:t>Houses are not maintained at 20C</a:t>
            </a:r>
          </a:p>
          <a:p>
            <a:r>
              <a:rPr lang="en-NZ" dirty="0"/>
              <a:t>No code requirement for heating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38172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8E8A-648E-BDD6-2BFC-D767AD832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514" y="3081816"/>
            <a:ext cx="2231670" cy="694363"/>
          </a:xfrm>
        </p:spPr>
        <p:txBody>
          <a:bodyPr>
            <a:normAutofit fontScale="90000"/>
          </a:bodyPr>
          <a:lstStyle/>
          <a:p>
            <a:r>
              <a:rPr lang="en-NZ" dirty="0"/>
              <a:t>Asthma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CFC8F-3744-FB2F-BC66-1A7105DE6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04" y="1342406"/>
            <a:ext cx="5889830" cy="416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99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FCDCA-A6AD-3785-A4AB-3601A9D14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514" y="3081816"/>
            <a:ext cx="2250205" cy="694363"/>
          </a:xfrm>
        </p:spPr>
        <p:txBody>
          <a:bodyPr>
            <a:normAutofit fontScale="90000"/>
          </a:bodyPr>
          <a:lstStyle/>
          <a:p>
            <a:r>
              <a:rPr lang="en-NZ" dirty="0"/>
              <a:t>Asthma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B8AD19-4E70-019B-1153-EC9C9BA3D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999" y="1726917"/>
            <a:ext cx="7531487" cy="43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83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Healthy Homes - A Kiwi Dream  - Sneak Peak">
            <a:hlinkClick r:id="" action="ppaction://media"/>
            <a:extLst>
              <a:ext uri="{FF2B5EF4-FFF2-40B4-BE49-F238E27FC236}">
                <a16:creationId xmlns:a16="http://schemas.microsoft.com/office/drawing/2014/main" id="{4992FDAA-BB35-E8F3-4A97-86378EE622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2492" y="867568"/>
            <a:ext cx="9067016" cy="512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2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E10EEC0-9F97-5DE9-7159-477C200561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The internet is only 1 generation old</a:t>
            </a:r>
          </a:p>
          <a:p>
            <a:r>
              <a:rPr lang="en-NZ" dirty="0"/>
              <a:t>Culture is still dominated by ‘what’s available’ mentality</a:t>
            </a:r>
          </a:p>
          <a:p>
            <a:r>
              <a:rPr lang="en-NZ" dirty="0"/>
              <a:t>Number 8 wire</a:t>
            </a:r>
          </a:p>
          <a:p>
            <a:r>
              <a:rPr lang="en-NZ" dirty="0"/>
              <a:t>Preference for what’s been done before or readily available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A3084-4FF6-9AFE-D1FC-3952E670C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/>
              <a:t>Number 8 Wire</a:t>
            </a:r>
          </a:p>
        </p:txBody>
      </p:sp>
      <p:pic>
        <p:nvPicPr>
          <p:cNvPr id="3074" name="Picture 2" descr="Bye Bye Number 8 Wire? - The Coromandel Informer">
            <a:extLst>
              <a:ext uri="{FF2B5EF4-FFF2-40B4-BE49-F238E27FC236}">
                <a16:creationId xmlns:a16="http://schemas.microsoft.com/office/drawing/2014/main" id="{48F6CF85-CC2A-B885-33A8-14825E75C34D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b="2814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960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ubtitle 1">
            <a:extLst>
              <a:ext uri="{FF2B5EF4-FFF2-40B4-BE49-F238E27FC236}">
                <a16:creationId xmlns:a16="http://schemas.microsoft.com/office/drawing/2014/main" id="{049AAEDA-7DDF-A095-2173-135895FDB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3020" y="1828636"/>
            <a:ext cx="5036458" cy="4173185"/>
          </a:xfrm>
        </p:spPr>
        <p:txBody>
          <a:bodyPr/>
          <a:lstStyle/>
          <a:p>
            <a:r>
              <a:rPr lang="en-US" dirty="0"/>
              <a:t>90X45 (2X4)</a:t>
            </a:r>
          </a:p>
          <a:p>
            <a:r>
              <a:rPr lang="en-US" dirty="0"/>
              <a:t>Radiata Pine</a:t>
            </a:r>
          </a:p>
          <a:p>
            <a:r>
              <a:rPr lang="en-US" dirty="0"/>
              <a:t>H1.2 treated</a:t>
            </a:r>
          </a:p>
          <a:p>
            <a:r>
              <a:rPr lang="en-US" dirty="0"/>
              <a:t>Nogs and </a:t>
            </a:r>
            <a:r>
              <a:rPr lang="en-US" dirty="0" err="1"/>
              <a:t>Dwangs</a:t>
            </a:r>
            <a:endParaRPr lang="en-US" dirty="0"/>
          </a:p>
          <a:p>
            <a:r>
              <a:rPr lang="en-US" dirty="0"/>
              <a:t>Sheathing optional (bracing)</a:t>
            </a:r>
          </a:p>
          <a:p>
            <a:r>
              <a:rPr lang="en-US" dirty="0"/>
              <a:t>No </a:t>
            </a:r>
            <a:r>
              <a:rPr lang="en-US" dirty="0" err="1"/>
              <a:t>vapour</a:t>
            </a:r>
            <a:r>
              <a:rPr lang="en-US" dirty="0"/>
              <a:t> barriers</a:t>
            </a:r>
          </a:p>
          <a:p>
            <a:r>
              <a:rPr lang="en-US" dirty="0" err="1"/>
              <a:t>Prenail</a:t>
            </a:r>
            <a:r>
              <a:rPr lang="en-US" dirty="0"/>
              <a:t> (offsite modular)</a:t>
            </a:r>
          </a:p>
          <a:p>
            <a:r>
              <a:rPr lang="en-US" dirty="0"/>
              <a:t>R2.0 (R11.35)</a:t>
            </a:r>
          </a:p>
        </p:txBody>
      </p:sp>
      <p:pic>
        <p:nvPicPr>
          <p:cNvPr id="1026" name="Picture 2" descr="Which Wall Works">
            <a:extLst>
              <a:ext uri="{FF2B5EF4-FFF2-40B4-BE49-F238E27FC236}">
                <a16:creationId xmlns:a16="http://schemas.microsoft.com/office/drawing/2014/main" id="{5AE8F96E-B499-2855-EFE8-4E79BA7F0CB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996"/>
          <a:stretch/>
        </p:blipFill>
        <p:spPr bwMode="auto">
          <a:xfrm>
            <a:off x="654649" y="987580"/>
            <a:ext cx="4473575" cy="501424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1CB2F832-7A9E-193A-9DC1-92A08040B3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3020" y="976148"/>
            <a:ext cx="5036458" cy="5783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Timber Frame Walls</a:t>
            </a:r>
          </a:p>
        </p:txBody>
      </p:sp>
    </p:spTree>
    <p:extLst>
      <p:ext uri="{BB962C8B-B14F-4D97-AF65-F5344CB8AC3E}">
        <p14:creationId xmlns:p14="http://schemas.microsoft.com/office/powerpoint/2010/main" val="314270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24FBA-0283-DD19-3BC4-CE7C0FE21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Subtitle 1">
            <a:extLst>
              <a:ext uri="{FF2B5EF4-FFF2-40B4-BE49-F238E27FC236}">
                <a16:creationId xmlns:a16="http://schemas.microsoft.com/office/drawing/2014/main" id="{7C15AE9C-4847-3B22-C04E-EA107069E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5515" y="4256751"/>
            <a:ext cx="9002484" cy="2144050"/>
          </a:xfrm>
        </p:spPr>
        <p:txBody>
          <a:bodyPr>
            <a:normAutofit/>
          </a:bodyPr>
          <a:lstStyle/>
          <a:p>
            <a:r>
              <a:rPr lang="en-US" dirty="0"/>
              <a:t>&gt;~90% of new houses start in a ‘factory’ setting</a:t>
            </a:r>
          </a:p>
          <a:p>
            <a:r>
              <a:rPr lang="en-US" dirty="0"/>
              <a:t>Walls and trusses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57" name="Text Placeholder 2">
            <a:extLst>
              <a:ext uri="{FF2B5EF4-FFF2-40B4-BE49-F238E27FC236}">
                <a16:creationId xmlns:a16="http://schemas.microsoft.com/office/drawing/2014/main" id="{92645C4F-F824-C241-E5B3-5645B96AA4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5515" y="3429000"/>
            <a:ext cx="4583113" cy="638175"/>
          </a:xfrm>
        </p:spPr>
        <p:txBody>
          <a:bodyPr>
            <a:normAutofit fontScale="85000" lnSpcReduction="10000"/>
          </a:bodyPr>
          <a:lstStyle/>
          <a:p>
            <a:r>
              <a:rPr lang="en-US" sz="3300" err="1"/>
              <a:t>Prenail</a:t>
            </a:r>
            <a:r>
              <a:rPr lang="en-US" sz="3300"/>
              <a:t> Frame and Truss</a:t>
            </a:r>
          </a:p>
        </p:txBody>
      </p:sp>
      <p:pic>
        <p:nvPicPr>
          <p:cNvPr id="2052" name="Picture 4" descr="Westimber pre-nail frame truss house light commercial">
            <a:extLst>
              <a:ext uri="{FF2B5EF4-FFF2-40B4-BE49-F238E27FC236}">
                <a16:creationId xmlns:a16="http://schemas.microsoft.com/office/drawing/2014/main" id="{B8E6240C-40D7-33B1-93DC-13E2C1E00891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6" b="20346"/>
          <a:stretch>
            <a:fillRect/>
          </a:stretch>
        </p:blipFill>
        <p:spPr bwMode="auto">
          <a:xfrm>
            <a:off x="1665288" y="781050"/>
            <a:ext cx="9002712" cy="24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03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FAF6C72-BC44-87B9-F396-187EFC6750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&gt;90% of roofs are metal</a:t>
            </a:r>
          </a:p>
          <a:p>
            <a:r>
              <a:rPr lang="en-NZ" dirty="0"/>
              <a:t>&lt;5% asphalt shingles</a:t>
            </a:r>
          </a:p>
          <a:p>
            <a:r>
              <a:rPr lang="en-NZ" dirty="0"/>
              <a:t>&lt;5% membrane roofs</a:t>
            </a:r>
          </a:p>
          <a:p>
            <a:endParaRPr lang="en-NZ" dirty="0"/>
          </a:p>
          <a:p>
            <a:r>
              <a:rPr lang="en-NZ" dirty="0"/>
              <a:t>Metal on battens</a:t>
            </a:r>
          </a:p>
          <a:p>
            <a:r>
              <a:rPr lang="en-NZ" dirty="0"/>
              <a:t>Absorbent underlay</a:t>
            </a:r>
          </a:p>
          <a:p>
            <a:r>
              <a:rPr lang="en-NZ" dirty="0"/>
              <a:t>Safety mesh</a:t>
            </a:r>
          </a:p>
          <a:p>
            <a:endParaRPr lang="en-NZ" dirty="0"/>
          </a:p>
        </p:txBody>
      </p:sp>
      <p:pic>
        <p:nvPicPr>
          <p:cNvPr id="7170" name="Picture 2" descr="Dimond - Architectural Tray &amp; Metal Roofing Manufacturer">
            <a:extLst>
              <a:ext uri="{FF2B5EF4-FFF2-40B4-BE49-F238E27FC236}">
                <a16:creationId xmlns:a16="http://schemas.microsoft.com/office/drawing/2014/main" id="{898B4BE3-8059-9C76-6D29-1598167357AE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4" r="2658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77B32-F253-6F50-C025-46017FEA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Roofing</a:t>
            </a:r>
          </a:p>
        </p:txBody>
      </p:sp>
    </p:spTree>
    <p:extLst>
      <p:ext uri="{BB962C8B-B14F-4D97-AF65-F5344CB8AC3E}">
        <p14:creationId xmlns:p14="http://schemas.microsoft.com/office/powerpoint/2010/main" val="2489733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rmakraft: Roofing Netting">
            <a:extLst>
              <a:ext uri="{FF2B5EF4-FFF2-40B4-BE49-F238E27FC236}">
                <a16:creationId xmlns:a16="http://schemas.microsoft.com/office/drawing/2014/main" id="{F81E1536-1295-B8AD-EE72-DECD4A4CC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3" y="2297076"/>
            <a:ext cx="4147035" cy="274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HP Ultra Roof Underlay | 180gsm Premium Roofing | Masons New Zealand">
            <a:extLst>
              <a:ext uri="{FF2B5EF4-FFF2-40B4-BE49-F238E27FC236}">
                <a16:creationId xmlns:a16="http://schemas.microsoft.com/office/drawing/2014/main" id="{44DF3107-CC8B-3F66-4ABC-67D27DCCB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74" y="2297076"/>
            <a:ext cx="2744480" cy="274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ree-ply VHP Roof Underlay by Masons leads to better moisture management">
            <a:extLst>
              <a:ext uri="{FF2B5EF4-FFF2-40B4-BE49-F238E27FC236}">
                <a16:creationId xmlns:a16="http://schemas.microsoft.com/office/drawing/2014/main" id="{A7FC7540-7DBF-D4B0-F41B-A55896AF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680" y="2297076"/>
            <a:ext cx="3386936" cy="274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7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B1F986E-CE5B-E221-B1EE-F9F501B36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339" y="2261856"/>
            <a:ext cx="9619322" cy="233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1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F93EB-F9AD-6783-8F32-C0AC1C063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5DEBD43-68D2-F7C3-D709-CF8661442B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&gt;90% of windows are aluminium</a:t>
            </a:r>
          </a:p>
          <a:p>
            <a:r>
              <a:rPr lang="en-NZ" dirty="0"/>
              <a:t>Until 2024 these were non-thermally broken</a:t>
            </a:r>
          </a:p>
          <a:p>
            <a:r>
              <a:rPr lang="en-NZ" dirty="0"/>
              <a:t>Double glazed</a:t>
            </a:r>
          </a:p>
          <a:p>
            <a:r>
              <a:rPr lang="en-NZ" dirty="0"/>
              <a:t>Window reveals are stapled to the frame</a:t>
            </a:r>
          </a:p>
          <a:p>
            <a:r>
              <a:rPr lang="en-NZ" dirty="0"/>
              <a:t>Supported by WANZ bar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A032E-3D68-B1AD-001E-F4CA2F319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Windows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28220C-59B0-BB0E-FF8F-D57D1A70C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77" y="976148"/>
            <a:ext cx="4854969" cy="343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51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4DF749-9E08-F004-D62B-372DCFA09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5" y="1744046"/>
            <a:ext cx="3753336" cy="2838622"/>
          </a:xfrm>
          <a:prstGeom prst="rect">
            <a:avLst/>
          </a:prstGeom>
        </p:spPr>
      </p:pic>
      <p:pic>
        <p:nvPicPr>
          <p:cNvPr id="3078" name="Picture 6" descr="How To Install Aluminium Windows - Bunnings New Zealand">
            <a:extLst>
              <a:ext uri="{FF2B5EF4-FFF2-40B4-BE49-F238E27FC236}">
                <a16:creationId xmlns:a16="http://schemas.microsoft.com/office/drawing/2014/main" id="{4AFD300E-DC90-3B04-0DA8-C83B84EFA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1441"/>
            <a:ext cx="5031259" cy="283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79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D522862-FC41-BDF2-FEAB-4AC7EC0364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Air source heat pumps are the primary heating source for new homes</a:t>
            </a:r>
          </a:p>
          <a:p>
            <a:r>
              <a:rPr lang="en-NZ" dirty="0"/>
              <a:t>Provides cooling too</a:t>
            </a:r>
          </a:p>
          <a:p>
            <a:r>
              <a:rPr lang="en-NZ" dirty="0"/>
              <a:t>Some intermittent exhaust fan requirements</a:t>
            </a:r>
          </a:p>
          <a:p>
            <a:r>
              <a:rPr lang="en-NZ" dirty="0"/>
              <a:t>Minimum window opening sizes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DE685-D416-D2D0-C2D2-416FE7473C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HVAC</a:t>
            </a:r>
          </a:p>
        </p:txBody>
      </p:sp>
      <p:pic>
        <p:nvPicPr>
          <p:cNvPr id="2054" name="Picture 6" descr="SERVICES – New Holland">
            <a:extLst>
              <a:ext uri="{FF2B5EF4-FFF2-40B4-BE49-F238E27FC236}">
                <a16:creationId xmlns:a16="http://schemas.microsoft.com/office/drawing/2014/main" id="{35D97858-6707-7608-49C6-285835D09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3" y="1099365"/>
            <a:ext cx="4098195" cy="27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31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ADED6-0A35-28A2-8F93-8045F30D3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635B-361B-A075-F89C-0647399F5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789" y="2378676"/>
            <a:ext cx="9636211" cy="1565944"/>
          </a:xfrm>
        </p:spPr>
        <p:txBody>
          <a:bodyPr>
            <a:normAutofit fontScale="90000"/>
          </a:bodyPr>
          <a:lstStyle/>
          <a:p>
            <a:r>
              <a:rPr lang="en-NZ" dirty="0"/>
              <a:t>Same Answer to Different Questions</a:t>
            </a:r>
          </a:p>
        </p:txBody>
      </p:sp>
    </p:spTree>
    <p:extLst>
      <p:ext uri="{BB962C8B-B14F-4D97-AF65-F5344CB8AC3E}">
        <p14:creationId xmlns:p14="http://schemas.microsoft.com/office/powerpoint/2010/main" val="743216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82E187-7692-C68A-DD33-52A00AEFF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514" y="3081816"/>
            <a:ext cx="3380848" cy="694363"/>
          </a:xfrm>
        </p:spPr>
        <p:txBody>
          <a:bodyPr>
            <a:normAutofit fontScale="90000"/>
          </a:bodyPr>
          <a:lstStyle/>
          <a:p>
            <a:r>
              <a:rPr lang="en-NZ" dirty="0"/>
              <a:t>Building for Climate Change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8A4585-905E-864A-E8AE-D42056D36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244" y="1329517"/>
            <a:ext cx="6648792" cy="4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3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C06C-70FD-595F-130C-B0C196775A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NZ" sz="1800" dirty="0"/>
              <a:t>Operational Efficiency Caps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D6432-5FEF-FF59-87D4-C9FC6B821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04" y="1810753"/>
            <a:ext cx="7559382" cy="3704838"/>
          </a:xfrm>
        </p:spPr>
        <p:txBody>
          <a:bodyPr/>
          <a:lstStyle/>
          <a:p>
            <a:r>
              <a:rPr lang="en-NZ" dirty="0"/>
              <a:t>           2026       2028     2030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CAD720-0AD5-6D19-0279-1FED5A457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098" y="2346159"/>
            <a:ext cx="4263276" cy="33258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39B633-41AF-5E2E-0DE3-EE0D91DE66DD}"/>
              </a:ext>
            </a:extLst>
          </p:cNvPr>
          <p:cNvGrpSpPr/>
          <p:nvPr/>
        </p:nvGrpSpPr>
        <p:grpSpPr>
          <a:xfrm>
            <a:off x="7056447" y="3183267"/>
            <a:ext cx="3927668" cy="1170362"/>
            <a:chOff x="7014336" y="3211753"/>
            <a:chExt cx="3927668" cy="117036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66AF184-6555-0888-466E-A49575750C90}"/>
                </a:ext>
              </a:extLst>
            </p:cNvPr>
            <p:cNvSpPr/>
            <p:nvPr/>
          </p:nvSpPr>
          <p:spPr>
            <a:xfrm>
              <a:off x="7014336" y="3858741"/>
              <a:ext cx="571500" cy="5233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978AD72C-BDA0-D96D-204B-33A71CCE6B47}"/>
                </a:ext>
              </a:extLst>
            </p:cNvPr>
            <p:cNvSpPr txBox="1">
              <a:spLocks/>
            </p:cNvSpPr>
            <p:nvPr/>
          </p:nvSpPr>
          <p:spPr>
            <a:xfrm>
              <a:off x="8614545" y="3211753"/>
              <a:ext cx="2327459" cy="7508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Gilroy Light" pitchFamily="2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 sz="1800" dirty="0"/>
                <a:t>= Passive House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366FE9AF-7F32-D061-CABD-E331D5DAA7A2}"/>
                </a:ext>
              </a:extLst>
            </p:cNvPr>
            <p:cNvSpPr/>
            <p:nvPr/>
          </p:nvSpPr>
          <p:spPr>
            <a:xfrm rot="8694379">
              <a:off x="7655199" y="3708525"/>
              <a:ext cx="1040806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077669-AFAC-CD21-B53C-4FBF7126B699}"/>
              </a:ext>
            </a:extLst>
          </p:cNvPr>
          <p:cNvGrpSpPr/>
          <p:nvPr/>
        </p:nvGrpSpPr>
        <p:grpSpPr>
          <a:xfrm>
            <a:off x="1290642" y="3830255"/>
            <a:ext cx="4245816" cy="1274230"/>
            <a:chOff x="1290642" y="3830255"/>
            <a:chExt cx="4245816" cy="12742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D1D2A1-E107-42AF-DA47-F687C9D892F7}"/>
                </a:ext>
              </a:extLst>
            </p:cNvPr>
            <p:cNvSpPr/>
            <p:nvPr/>
          </p:nvSpPr>
          <p:spPr>
            <a:xfrm>
              <a:off x="4964958" y="3830255"/>
              <a:ext cx="571500" cy="5233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E131E667-438E-A61A-0E1A-73BE1D8A40E4}"/>
                </a:ext>
              </a:extLst>
            </p:cNvPr>
            <p:cNvSpPr txBox="1">
              <a:spLocks/>
            </p:cNvSpPr>
            <p:nvPr/>
          </p:nvSpPr>
          <p:spPr>
            <a:xfrm>
              <a:off x="1290642" y="4353629"/>
              <a:ext cx="2327459" cy="7508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Gilroy Light" pitchFamily="2" charset="77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 sz="1800" dirty="0"/>
                <a:t>= Current Industry Standard (w heat pumps) (TEDI)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2BB38757-658C-B884-6883-2FFC90A131B4}"/>
                </a:ext>
              </a:extLst>
            </p:cNvPr>
            <p:cNvSpPr/>
            <p:nvPr/>
          </p:nvSpPr>
          <p:spPr>
            <a:xfrm rot="21101784">
              <a:off x="3279898" y="4280233"/>
              <a:ext cx="1612420" cy="5516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354926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2BAA4-A44E-471D-C6A6-F888C098C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3424-D657-54F2-802A-A3AC76AB3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62" y="3081816"/>
            <a:ext cx="3225114" cy="694363"/>
          </a:xfrm>
        </p:spPr>
        <p:txBody>
          <a:bodyPr>
            <a:normAutofit fontScale="90000"/>
          </a:bodyPr>
          <a:lstStyle/>
          <a:p>
            <a:r>
              <a:rPr lang="en-NZ" dirty="0"/>
              <a:t>NZ Challenge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A96D45-DF54-FBE5-41C7-0FC32EB65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999" y="1726917"/>
            <a:ext cx="7531487" cy="43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6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EC76C-C6B9-2D46-CDD4-A7E640C51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19FFF2-EA1D-5A79-9EBD-B1B43AD2C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822" y="2979526"/>
            <a:ext cx="4506526" cy="265515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C2BA0E7-D4B2-88D5-5AA6-484E61F21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62" y="3081816"/>
            <a:ext cx="2120707" cy="1527254"/>
          </a:xfrm>
        </p:spPr>
        <p:txBody>
          <a:bodyPr>
            <a:normAutofit fontScale="90000"/>
          </a:bodyPr>
          <a:lstStyle/>
          <a:p>
            <a:r>
              <a:rPr lang="en-NZ" dirty="0"/>
              <a:t>Where to Find Us?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7B3F8D-BAAA-926B-0751-51687A956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452" y="1424428"/>
            <a:ext cx="3397425" cy="45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8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5FF923-E6EB-DA8E-F524-5C3CB8B8A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514" y="3081816"/>
            <a:ext cx="2288127" cy="694363"/>
          </a:xfrm>
        </p:spPr>
        <p:txBody>
          <a:bodyPr>
            <a:normAutofit fontScale="90000"/>
          </a:bodyPr>
          <a:lstStyle/>
          <a:p>
            <a:r>
              <a:rPr lang="en-NZ" dirty="0"/>
              <a:t>My Journey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0C4E68-E38E-C433-F233-A5AE74EEE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My Background</a:t>
            </a:r>
          </a:p>
          <a:p>
            <a:pPr marL="342900" indent="-342900">
              <a:buFontTx/>
              <a:buChar char="-"/>
            </a:pPr>
            <a:r>
              <a:rPr lang="en-NZ" dirty="0"/>
              <a:t>Started my career in 2007 in BC (</a:t>
            </a:r>
            <a:r>
              <a:rPr lang="en-NZ" dirty="0" err="1"/>
              <a:t>P.Eng</a:t>
            </a:r>
            <a:r>
              <a:rPr lang="en-NZ" dirty="0"/>
              <a:t>)</a:t>
            </a:r>
          </a:p>
          <a:p>
            <a:pPr marL="342900" indent="-342900">
              <a:buFontTx/>
              <a:buChar char="-"/>
            </a:pPr>
            <a:r>
              <a:rPr lang="en-NZ" dirty="0"/>
              <a:t>Relocated to Seattle in 2014 (P.E.)</a:t>
            </a:r>
          </a:p>
          <a:p>
            <a:pPr marL="342900" indent="-342900">
              <a:buFontTx/>
              <a:buChar char="-"/>
            </a:pPr>
            <a:r>
              <a:rPr lang="en-NZ" dirty="0"/>
              <a:t>In 2016, made the move to Auckland (CPEng)</a:t>
            </a:r>
          </a:p>
          <a:p>
            <a:pPr marL="342900" indent="-342900">
              <a:buFontTx/>
              <a:buChar char="-"/>
            </a:pPr>
            <a:r>
              <a:rPr lang="en-NZ" dirty="0"/>
              <a:t>2018 Founded Oculus Architectural Engineering Ltd. </a:t>
            </a:r>
          </a:p>
          <a:p>
            <a:pPr marL="342900" indent="-342900">
              <a:buFontTx/>
              <a:buChar char="-"/>
            </a:pPr>
            <a:r>
              <a:rPr lang="en-NZ" dirty="0"/>
              <a:t>Team of 20 - 10 of which are Canadian</a:t>
            </a:r>
          </a:p>
        </p:txBody>
      </p:sp>
    </p:spTree>
    <p:extLst>
      <p:ext uri="{BB962C8B-B14F-4D97-AF65-F5344CB8AC3E}">
        <p14:creationId xmlns:p14="http://schemas.microsoft.com/office/powerpoint/2010/main" val="179106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3E2C4-1FA4-B892-2586-5DF5DF879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523E8C-E8FF-B1B5-F097-F1CDD4A08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514" y="3081816"/>
            <a:ext cx="2288127" cy="694363"/>
          </a:xfrm>
        </p:spPr>
        <p:txBody>
          <a:bodyPr>
            <a:normAutofit fontScale="90000"/>
          </a:bodyPr>
          <a:lstStyle/>
          <a:p>
            <a:r>
              <a:rPr lang="en-NZ" dirty="0"/>
              <a:t>My Journey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587CBF-B63D-6DE2-31CD-90828C3005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Why New Zealand?</a:t>
            </a:r>
          </a:p>
          <a:p>
            <a:pPr marL="342900" indent="-342900">
              <a:buFontTx/>
              <a:buChar char="-"/>
            </a:pPr>
            <a:r>
              <a:rPr lang="en-NZ" dirty="0"/>
              <a:t>Some previous building science stuff happening in NZ</a:t>
            </a:r>
          </a:p>
          <a:p>
            <a:pPr marL="342900" indent="-342900">
              <a:buFontTx/>
              <a:buChar char="-"/>
            </a:pPr>
            <a:r>
              <a:rPr lang="en-NZ" dirty="0"/>
              <a:t>Transferable skills and qualifications</a:t>
            </a:r>
          </a:p>
          <a:p>
            <a:pPr marL="342900" indent="-342900">
              <a:buFontTx/>
              <a:buChar char="-"/>
            </a:pPr>
            <a:r>
              <a:rPr lang="en-NZ" dirty="0"/>
              <a:t>Friendly immigration policies – Working Holiday Visa</a:t>
            </a:r>
          </a:p>
          <a:p>
            <a:pPr marL="342900" indent="-342900">
              <a:buFontTx/>
              <a:buChar char="-"/>
            </a:pPr>
            <a:r>
              <a:rPr lang="en-NZ" dirty="0"/>
              <a:t>Great weather</a:t>
            </a:r>
          </a:p>
          <a:p>
            <a:pPr marL="342900" indent="-342900">
              <a:buFontTx/>
              <a:buChar char="-"/>
            </a:pPr>
            <a:r>
              <a:rPr lang="en-NZ" dirty="0"/>
              <a:t>Less MAGA</a:t>
            </a:r>
          </a:p>
          <a:p>
            <a:pPr marL="342900" indent="-342900">
              <a:buFontTx/>
              <a:buChar char="-"/>
            </a:pPr>
            <a:r>
              <a:rPr lang="en-NZ" dirty="0"/>
              <a:t>Impact</a:t>
            </a:r>
          </a:p>
          <a:p>
            <a:pPr marL="342900" indent="-342900">
              <a:buFontTx/>
              <a:buChar char="-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6485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C386B-2D5C-35C9-EF1C-0D7559C99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8D58A-0E77-2887-7AA1-A52290166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877" y="1159478"/>
            <a:ext cx="2454115" cy="3472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35C795-F311-5AC8-D7A9-0BCE9420AD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324"/>
          <a:stretch/>
        </p:blipFill>
        <p:spPr>
          <a:xfrm>
            <a:off x="6009054" y="1159478"/>
            <a:ext cx="4609967" cy="5189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2ED4C6-F1CA-72D7-3B64-2221BF5A8E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9209838">
            <a:off x="7080915" y="1878566"/>
            <a:ext cx="3172806" cy="4489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1FD8E6B-5797-518F-C75B-49F6AD970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416" y="3081816"/>
            <a:ext cx="2250453" cy="694363"/>
          </a:xfrm>
        </p:spPr>
        <p:txBody>
          <a:bodyPr>
            <a:normAutofit fontScale="90000"/>
          </a:bodyPr>
          <a:lstStyle/>
          <a:p>
            <a:r>
              <a:rPr lang="en-NZ" dirty="0"/>
              <a:t>Climate</a:t>
            </a:r>
          </a:p>
        </p:txBody>
      </p:sp>
    </p:spTree>
    <p:extLst>
      <p:ext uri="{BB962C8B-B14F-4D97-AF65-F5344CB8AC3E}">
        <p14:creationId xmlns:p14="http://schemas.microsoft.com/office/powerpoint/2010/main" val="58034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32526-046D-B889-0174-D44A274A83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594"/>
          <a:stretch/>
        </p:blipFill>
        <p:spPr>
          <a:xfrm>
            <a:off x="3163850" y="1702463"/>
            <a:ext cx="5010407" cy="383904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C49543-5854-3E08-DB25-CD23B3817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090" y="3081816"/>
            <a:ext cx="2046779" cy="694363"/>
          </a:xfrm>
        </p:spPr>
        <p:txBody>
          <a:bodyPr>
            <a:normAutofit fontScale="90000"/>
          </a:bodyPr>
          <a:lstStyle/>
          <a:p>
            <a:r>
              <a:rPr lang="en-NZ" dirty="0"/>
              <a:t>Leaky Homes</a:t>
            </a:r>
          </a:p>
        </p:txBody>
      </p:sp>
    </p:spTree>
    <p:extLst>
      <p:ext uri="{BB962C8B-B14F-4D97-AF65-F5344CB8AC3E}">
        <p14:creationId xmlns:p14="http://schemas.microsoft.com/office/powerpoint/2010/main" val="120513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368CA-73B5-5691-0B58-574EA86AF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903" y="1022171"/>
            <a:ext cx="4018583" cy="4813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1D402F-56C7-7004-8135-253971EB3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438" y="1022171"/>
            <a:ext cx="4122919" cy="290618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5E13AFD-F895-C6B5-BFC6-7A4441AC2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346" y="3081816"/>
            <a:ext cx="2287523" cy="694363"/>
          </a:xfrm>
        </p:spPr>
        <p:txBody>
          <a:bodyPr>
            <a:normAutofit fontScale="90000"/>
          </a:bodyPr>
          <a:lstStyle/>
          <a:p>
            <a:r>
              <a:rPr lang="en-NZ" dirty="0"/>
              <a:t>Seismic</a:t>
            </a:r>
          </a:p>
        </p:txBody>
      </p:sp>
    </p:spTree>
    <p:extLst>
      <p:ext uri="{BB962C8B-B14F-4D97-AF65-F5344CB8AC3E}">
        <p14:creationId xmlns:p14="http://schemas.microsoft.com/office/powerpoint/2010/main" val="66415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7370BC-0516-636A-03E0-EC8037F3E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441" y="3081816"/>
            <a:ext cx="3208283" cy="1482301"/>
          </a:xfrm>
        </p:spPr>
        <p:txBody>
          <a:bodyPr>
            <a:normAutofit fontScale="90000"/>
          </a:bodyPr>
          <a:lstStyle/>
          <a:p>
            <a:r>
              <a:rPr lang="en-NZ" dirty="0"/>
              <a:t>Key Insulation Milestones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48775-D156-926A-3695-95091C6A7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607" y="1342406"/>
            <a:ext cx="4954950" cy="49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1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8632F-7559-8E6E-B8E8-984054B8A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888C4A-379C-AF81-AC27-CE60395E8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441" y="3081816"/>
            <a:ext cx="3208283" cy="1482301"/>
          </a:xfrm>
        </p:spPr>
        <p:txBody>
          <a:bodyPr>
            <a:normAutofit fontScale="90000"/>
          </a:bodyPr>
          <a:lstStyle/>
          <a:p>
            <a:r>
              <a:rPr lang="en-NZ" dirty="0"/>
              <a:t>Key Insulation Milestones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44AFE59-29A7-93AF-29F0-EFA965A040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1978 - First building code requirement for insulation</a:t>
            </a:r>
          </a:p>
          <a:p>
            <a:r>
              <a:rPr lang="en-NZ" dirty="0"/>
              <a:t> </a:t>
            </a:r>
          </a:p>
          <a:p>
            <a:r>
              <a:rPr lang="en-NZ" dirty="0"/>
              <a:t>2007 	- Double glazing, </a:t>
            </a:r>
          </a:p>
          <a:p>
            <a:r>
              <a:rPr lang="en-NZ" dirty="0"/>
              <a:t>	- R1.9 wall, </a:t>
            </a:r>
          </a:p>
          <a:p>
            <a:r>
              <a:rPr lang="en-NZ" dirty="0"/>
              <a:t>	- R2.9 roofs</a:t>
            </a:r>
          </a:p>
          <a:p>
            <a:endParaRPr lang="en-NZ" dirty="0"/>
          </a:p>
          <a:p>
            <a:pPr marL="457200" indent="-457200">
              <a:buAutoNum type="arabicPlain" startAt="2024"/>
            </a:pPr>
            <a:r>
              <a:rPr lang="en-NZ" dirty="0"/>
              <a:t> 	- Thermally broken window frames, </a:t>
            </a:r>
          </a:p>
          <a:p>
            <a:r>
              <a:rPr lang="en-NZ" dirty="0"/>
              <a:t>	- R2.0 Walls</a:t>
            </a:r>
          </a:p>
          <a:p>
            <a:r>
              <a:rPr lang="en-NZ" dirty="0"/>
              <a:t>	- R6.6 Roofs</a:t>
            </a:r>
          </a:p>
        </p:txBody>
      </p:sp>
    </p:spTree>
    <p:extLst>
      <p:ext uri="{BB962C8B-B14F-4D97-AF65-F5344CB8AC3E}">
        <p14:creationId xmlns:p14="http://schemas.microsoft.com/office/powerpoint/2010/main" val="2225228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D OCU - Nuralite " id="{85907768-629B-8E4C-BBCB-48201621EE6F}" vid="{FFE080B0-D316-D745-9B25-9E10C9C5A0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Oculus Presentation Template - 2022</Template>
  <TotalTime>270</TotalTime>
  <Words>464</Words>
  <Application>Microsoft Office PowerPoint</Application>
  <PresentationFormat>Widescreen</PresentationFormat>
  <Paragraphs>96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Gilroy ExtraBold</vt:lpstr>
      <vt:lpstr>Gilroy Light</vt:lpstr>
      <vt:lpstr>Office Theme</vt:lpstr>
      <vt:lpstr>Building Envelope Retrofit Abroad: Parallels with New Zealand and Different Perspectives</vt:lpstr>
      <vt:lpstr>PowerPoint Presentation</vt:lpstr>
      <vt:lpstr>My Journey</vt:lpstr>
      <vt:lpstr>My Journey</vt:lpstr>
      <vt:lpstr>Climate</vt:lpstr>
      <vt:lpstr>Leaky Homes</vt:lpstr>
      <vt:lpstr>Seismic</vt:lpstr>
      <vt:lpstr>Key Insulation Milestones</vt:lpstr>
      <vt:lpstr>Key Insulation Milestones</vt:lpstr>
      <vt:lpstr>Uninsulated Houses</vt:lpstr>
      <vt:lpstr>Average Energy Use</vt:lpstr>
      <vt:lpstr>Asthma</vt:lpstr>
      <vt:lpstr>Asthma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Same Answer to Different Questions</vt:lpstr>
      <vt:lpstr>Building for Climate Change</vt:lpstr>
      <vt:lpstr>Operational Efficiency Caps</vt:lpstr>
      <vt:lpstr>NZ Challenge</vt:lpstr>
      <vt:lpstr>Where to Find Us?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Shawn McIsaac</dc:creator>
  <cp:lastModifiedBy>Shawn McIsaac</cp:lastModifiedBy>
  <cp:revision>7</cp:revision>
  <dcterms:created xsi:type="dcterms:W3CDTF">2024-11-10T19:19:23Z</dcterms:created>
  <dcterms:modified xsi:type="dcterms:W3CDTF">2024-11-13T23:50:03Z</dcterms:modified>
</cp:coreProperties>
</file>