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5"/>
  </p:sldMasterIdLst>
  <p:notesMasterIdLst>
    <p:notesMasterId r:id="rId24"/>
  </p:notesMasterIdLst>
  <p:handoutMasterIdLst>
    <p:handoutMasterId r:id="rId25"/>
  </p:handoutMasterIdLst>
  <p:sldIdLst>
    <p:sldId id="332" r:id="rId6"/>
    <p:sldId id="2275" r:id="rId7"/>
    <p:sldId id="1089" r:id="rId8"/>
    <p:sldId id="2266" r:id="rId9"/>
    <p:sldId id="2264" r:id="rId10"/>
    <p:sldId id="399" r:id="rId11"/>
    <p:sldId id="2267" r:id="rId12"/>
    <p:sldId id="2273" r:id="rId13"/>
    <p:sldId id="2274" r:id="rId14"/>
    <p:sldId id="2268" r:id="rId15"/>
    <p:sldId id="2140" r:id="rId16"/>
    <p:sldId id="1068" r:id="rId17"/>
    <p:sldId id="2276" r:id="rId18"/>
    <p:sldId id="2269" r:id="rId19"/>
    <p:sldId id="2270" r:id="rId20"/>
    <p:sldId id="2271" r:id="rId21"/>
    <p:sldId id="2272" r:id="rId22"/>
    <p:sldId id="2265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and context" id="{B4000258-730D-664D-864D-ACA9EAE01A8C}">
          <p14:sldIdLst>
            <p14:sldId id="332"/>
            <p14:sldId id="2275"/>
            <p14:sldId id="1089"/>
          </p14:sldIdLst>
        </p14:section>
        <p14:section name="Technological advancements" id="{9096DA47-3D63-E540-9B7B-98AA16E76BA5}">
          <p14:sldIdLst>
            <p14:sldId id="2266"/>
            <p14:sldId id="2264"/>
            <p14:sldId id="399"/>
            <p14:sldId id="2267"/>
            <p14:sldId id="2273"/>
            <p14:sldId id="2274"/>
          </p14:sldIdLst>
        </p14:section>
        <p14:section name="Disruption" id="{8083CB1E-BFDB-0545-8BFF-9AC749476173}">
          <p14:sldIdLst>
            <p14:sldId id="2268"/>
            <p14:sldId id="2140"/>
            <p14:sldId id="1068"/>
          </p14:sldIdLst>
        </p14:section>
        <p14:section name="Ecosystem" id="{98C6866B-BDE5-C745-80E2-B51657904A74}">
          <p14:sldIdLst>
            <p14:sldId id="2276"/>
            <p14:sldId id="2269"/>
            <p14:sldId id="2270"/>
            <p14:sldId id="2271"/>
          </p14:sldIdLst>
        </p14:section>
        <p14:section name="Call to action" id="{C8C2F0A1-F82D-4E44-9519-5AA8C7AF96ED}">
          <p14:sldIdLst>
            <p14:sldId id="2272"/>
            <p14:sldId id="2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are Demerse" initials="P" lastIdx="3" clrIdx="0"/>
  <p:cmAuthor id="1" name="Roberta Franchuk" initials="R" lastIdx="0" clrIdx="1"/>
  <p:cmAuthor id="2" name="Alison Bailie" initials="" lastIdx="5" clrIdx="2"/>
  <p:cmAuthor id="3" name="Matt Horne" initials="MH" lastIdx="12" clrIdx="3"/>
  <p:cmAuthor id="4" name="Roberta Franchuk" initials="" lastIdx="6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A0BF"/>
    <a:srgbClr val="186394"/>
    <a:srgbClr val="EC5D53"/>
    <a:srgbClr val="3C596F"/>
    <a:srgbClr val="042743"/>
    <a:srgbClr val="3A7191"/>
    <a:srgbClr val="659DBC"/>
    <a:srgbClr val="219BC2"/>
    <a:srgbClr val="019AFF"/>
    <a:srgbClr val="90D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042C47-E4F6-6049-A847-88843034DD82}" v="18" dt="2024-11-14T00:19:49.7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8" autoAdjust="0"/>
    <p:restoredTop sz="80120" autoAdjust="0"/>
  </p:normalViewPr>
  <p:slideViewPr>
    <p:cSldViewPr snapToGrid="0" snapToObjects="1">
      <p:cViewPr varScale="1">
        <p:scale>
          <a:sx n="71" d="100"/>
          <a:sy n="71" d="100"/>
        </p:scale>
        <p:origin x="176" y="9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2000" y="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a Franchuk" userId="6c8513f9-8a4f-4477-ad6e-3eedf348b41b" providerId="ADAL" clId="{F3D49D00-1EB5-4F2D-921D-4217151363F9}"/>
    <pc:docChg chg="undo custSel modSld sldOrd">
      <pc:chgData name="Roberta Franchuk" userId="6c8513f9-8a4f-4477-ad6e-3eedf348b41b" providerId="ADAL" clId="{F3D49D00-1EB5-4F2D-921D-4217151363F9}" dt="2024-11-12T16:56:24.401" v="29" actId="14100"/>
      <pc:docMkLst>
        <pc:docMk/>
      </pc:docMkLst>
      <pc:sldChg chg="modSp mod">
        <pc:chgData name="Roberta Franchuk" userId="6c8513f9-8a4f-4477-ad6e-3eedf348b41b" providerId="ADAL" clId="{F3D49D00-1EB5-4F2D-921D-4217151363F9}" dt="2024-11-12T16:56:24.401" v="29" actId="14100"/>
        <pc:sldMkLst>
          <pc:docMk/>
          <pc:sldMk cId="3606201404" sldId="332"/>
        </pc:sldMkLst>
        <pc:spChg chg="mod">
          <ac:chgData name="Roberta Franchuk" userId="6c8513f9-8a4f-4477-ad6e-3eedf348b41b" providerId="ADAL" clId="{F3D49D00-1EB5-4F2D-921D-4217151363F9}" dt="2024-11-12T16:56:24.401" v="29" actId="14100"/>
          <ac:spMkLst>
            <pc:docMk/>
            <pc:sldMk cId="3606201404" sldId="332"/>
            <ac:spMk id="4" creationId="{00000000-0000-0000-0000-000000000000}"/>
          </ac:spMkLst>
        </pc:spChg>
      </pc:sldChg>
      <pc:sldChg chg="modSp mod">
        <pc:chgData name="Roberta Franchuk" userId="6c8513f9-8a4f-4477-ad6e-3eedf348b41b" providerId="ADAL" clId="{F3D49D00-1EB5-4F2D-921D-4217151363F9}" dt="2024-11-12T16:49:46.565" v="5" actId="1076"/>
        <pc:sldMkLst>
          <pc:docMk/>
          <pc:sldMk cId="2340149912" sldId="2264"/>
        </pc:sldMkLst>
        <pc:spChg chg="mod">
          <ac:chgData name="Roberta Franchuk" userId="6c8513f9-8a4f-4477-ad6e-3eedf348b41b" providerId="ADAL" clId="{F3D49D00-1EB5-4F2D-921D-4217151363F9}" dt="2024-11-12T16:49:46.565" v="5" actId="1076"/>
          <ac:spMkLst>
            <pc:docMk/>
            <pc:sldMk cId="2340149912" sldId="2264"/>
            <ac:spMk id="6" creationId="{A2B3FF0C-96AD-66C2-4E70-17232A1CF3AF}"/>
          </ac:spMkLst>
        </pc:spChg>
      </pc:sldChg>
      <pc:sldChg chg="modSp mod ord">
        <pc:chgData name="Roberta Franchuk" userId="6c8513f9-8a4f-4477-ad6e-3eedf348b41b" providerId="ADAL" clId="{F3D49D00-1EB5-4F2D-921D-4217151363F9}" dt="2024-11-12T16:49:25.757" v="3" actId="1076"/>
        <pc:sldMkLst>
          <pc:docMk/>
          <pc:sldMk cId="1202801762" sldId="2266"/>
        </pc:sldMkLst>
        <pc:picChg chg="mod">
          <ac:chgData name="Roberta Franchuk" userId="6c8513f9-8a4f-4477-ad6e-3eedf348b41b" providerId="ADAL" clId="{F3D49D00-1EB5-4F2D-921D-4217151363F9}" dt="2024-11-12T16:49:25.757" v="3" actId="1076"/>
          <ac:picMkLst>
            <pc:docMk/>
            <pc:sldMk cId="1202801762" sldId="2266"/>
            <ac:picMk id="3" creationId="{72CAF672-224B-8E5C-73CF-16AA6B6DE6C6}"/>
          </ac:picMkLst>
        </pc:picChg>
      </pc:sldChg>
    </pc:docChg>
  </pc:docChgLst>
  <pc:docChgLst>
    <pc:chgData name="Betsy Agar" userId="bba46dfa-1448-49db-8a85-9735cb4ceae1" providerId="ADAL" clId="{48042C47-E4F6-6049-A847-88843034DD82}"/>
    <pc:docChg chg="undo redo custSel addSld delSld modSld sldOrd addSection modSection">
      <pc:chgData name="Betsy Agar" userId="bba46dfa-1448-49db-8a85-9735cb4ceae1" providerId="ADAL" clId="{48042C47-E4F6-6049-A847-88843034DD82}" dt="2024-11-14T00:19:54.483" v="3420" actId="1076"/>
      <pc:docMkLst>
        <pc:docMk/>
      </pc:docMkLst>
      <pc:sldChg chg="addSp modSp mod modNotes modNotesTx">
        <pc:chgData name="Betsy Agar" userId="bba46dfa-1448-49db-8a85-9735cb4ceae1" providerId="ADAL" clId="{48042C47-E4F6-6049-A847-88843034DD82}" dt="2024-11-14T00:19:54.483" v="3420" actId="1076"/>
        <pc:sldMkLst>
          <pc:docMk/>
          <pc:sldMk cId="3606201404" sldId="332"/>
        </pc:sldMkLst>
        <pc:spChg chg="mod">
          <ac:chgData name="Betsy Agar" userId="bba46dfa-1448-49db-8a85-9735cb4ceae1" providerId="ADAL" clId="{48042C47-E4F6-6049-A847-88843034DD82}" dt="2024-11-05T23:23:09.059" v="297" actId="14100"/>
          <ac:spMkLst>
            <pc:docMk/>
            <pc:sldMk cId="3606201404" sldId="332"/>
            <ac:spMk id="3" creationId="{00000000-0000-0000-0000-000000000000}"/>
          </ac:spMkLst>
        </pc:spChg>
        <pc:picChg chg="add mod">
          <ac:chgData name="Betsy Agar" userId="bba46dfa-1448-49db-8a85-9735cb4ceae1" providerId="ADAL" clId="{48042C47-E4F6-6049-A847-88843034DD82}" dt="2024-11-14T00:19:46.447" v="3418" actId="1076"/>
          <ac:picMkLst>
            <pc:docMk/>
            <pc:sldMk cId="3606201404" sldId="332"/>
            <ac:picMk id="5" creationId="{23E1EF2D-A1EF-7AE4-5E34-64E25BD4D9A4}"/>
          </ac:picMkLst>
        </pc:picChg>
        <pc:picChg chg="add mod">
          <ac:chgData name="Betsy Agar" userId="bba46dfa-1448-49db-8a85-9735cb4ceae1" providerId="ADAL" clId="{48042C47-E4F6-6049-A847-88843034DD82}" dt="2024-11-14T00:19:54.483" v="3420" actId="1076"/>
          <ac:picMkLst>
            <pc:docMk/>
            <pc:sldMk cId="3606201404" sldId="332"/>
            <ac:picMk id="6" creationId="{2FAA2E43-CD77-AB92-0ED6-D73C4B3FCBC9}"/>
          </ac:picMkLst>
        </pc:picChg>
      </pc:sldChg>
      <pc:sldChg chg="add del">
        <pc:chgData name="Betsy Agar" userId="bba46dfa-1448-49db-8a85-9735cb4ceae1" providerId="ADAL" clId="{48042C47-E4F6-6049-A847-88843034DD82}" dt="2024-11-14T00:18:02.845" v="3414" actId="2696"/>
        <pc:sldMkLst>
          <pc:docMk/>
          <pc:sldMk cId="1922179171" sldId="349"/>
        </pc:sldMkLst>
      </pc:sldChg>
      <pc:sldChg chg="add del">
        <pc:chgData name="Betsy Agar" userId="bba46dfa-1448-49db-8a85-9735cb4ceae1" providerId="ADAL" clId="{48042C47-E4F6-6049-A847-88843034DD82}" dt="2024-11-14T00:18:02.773" v="3404" actId="2696"/>
        <pc:sldMkLst>
          <pc:docMk/>
          <pc:sldMk cId="1213384884" sldId="354"/>
        </pc:sldMkLst>
      </pc:sldChg>
      <pc:sldChg chg="add del">
        <pc:chgData name="Betsy Agar" userId="bba46dfa-1448-49db-8a85-9735cb4ceae1" providerId="ADAL" clId="{48042C47-E4F6-6049-A847-88843034DD82}" dt="2024-11-14T00:18:02.828" v="3409" actId="2696"/>
        <pc:sldMkLst>
          <pc:docMk/>
          <pc:sldMk cId="848643870" sldId="394"/>
        </pc:sldMkLst>
      </pc:sldChg>
      <pc:sldChg chg="modAnim modNotesTx">
        <pc:chgData name="Betsy Agar" userId="bba46dfa-1448-49db-8a85-9735cb4ceae1" providerId="ADAL" clId="{48042C47-E4F6-6049-A847-88843034DD82}" dt="2024-11-13T23:58:57.011" v="1911" actId="20577"/>
        <pc:sldMkLst>
          <pc:docMk/>
          <pc:sldMk cId="1963711131" sldId="399"/>
        </pc:sldMkLst>
      </pc:sldChg>
      <pc:sldChg chg="add del">
        <pc:chgData name="Betsy Agar" userId="bba46dfa-1448-49db-8a85-9735cb4ceae1" providerId="ADAL" clId="{48042C47-E4F6-6049-A847-88843034DD82}" dt="2024-11-14T00:18:02.832" v="3410" actId="2696"/>
        <pc:sldMkLst>
          <pc:docMk/>
          <pc:sldMk cId="1779359790" sldId="401"/>
        </pc:sldMkLst>
      </pc:sldChg>
      <pc:sldChg chg="add del">
        <pc:chgData name="Betsy Agar" userId="bba46dfa-1448-49db-8a85-9735cb4ceae1" providerId="ADAL" clId="{48042C47-E4F6-6049-A847-88843034DD82}" dt="2024-11-14T00:18:02.835" v="3411" actId="2696"/>
        <pc:sldMkLst>
          <pc:docMk/>
          <pc:sldMk cId="1956481023" sldId="1067"/>
        </pc:sldMkLst>
      </pc:sldChg>
      <pc:sldChg chg="addSp delSp modSp mod modNotesTx">
        <pc:chgData name="Betsy Agar" userId="bba46dfa-1448-49db-8a85-9735cb4ceae1" providerId="ADAL" clId="{48042C47-E4F6-6049-A847-88843034DD82}" dt="2024-11-14T00:08:02.727" v="2597" actId="20577"/>
        <pc:sldMkLst>
          <pc:docMk/>
          <pc:sldMk cId="1105482377" sldId="1068"/>
        </pc:sldMkLst>
        <pc:spChg chg="mod">
          <ac:chgData name="Betsy Agar" userId="bba46dfa-1448-49db-8a85-9735cb4ceae1" providerId="ADAL" clId="{48042C47-E4F6-6049-A847-88843034DD82}" dt="2024-11-13T00:02:27.514" v="1082" actId="1076"/>
          <ac:spMkLst>
            <pc:docMk/>
            <pc:sldMk cId="1105482377" sldId="1068"/>
            <ac:spMk id="9" creationId="{966C1917-A0E9-384F-9B83-C77C07E14A81}"/>
          </ac:spMkLst>
        </pc:spChg>
        <pc:spChg chg="add del mod">
          <ac:chgData name="Betsy Agar" userId="bba46dfa-1448-49db-8a85-9735cb4ceae1" providerId="ADAL" clId="{48042C47-E4F6-6049-A847-88843034DD82}" dt="2024-11-13T00:02:27.514" v="1082" actId="1076"/>
          <ac:spMkLst>
            <pc:docMk/>
            <pc:sldMk cId="1105482377" sldId="1068"/>
            <ac:spMk id="11" creationId="{FBF1B33A-8AC0-CD46-AD28-A249F33782E2}"/>
          </ac:spMkLst>
        </pc:spChg>
        <pc:grpChg chg="add mod">
          <ac:chgData name="Betsy Agar" userId="bba46dfa-1448-49db-8a85-9735cb4ceae1" providerId="ADAL" clId="{48042C47-E4F6-6049-A847-88843034DD82}" dt="2024-11-13T00:02:33.079" v="1084" actId="1076"/>
          <ac:grpSpMkLst>
            <pc:docMk/>
            <pc:sldMk cId="1105482377" sldId="1068"/>
            <ac:grpSpMk id="2" creationId="{52C0AA4F-3C03-B4CD-7905-2EA7934FE7F7}"/>
          </ac:grpSpMkLst>
        </pc:grpChg>
        <pc:picChg chg="mod">
          <ac:chgData name="Betsy Agar" userId="bba46dfa-1448-49db-8a85-9735cb4ceae1" providerId="ADAL" clId="{48042C47-E4F6-6049-A847-88843034DD82}" dt="2024-11-13T00:02:27.514" v="1082" actId="1076"/>
          <ac:picMkLst>
            <pc:docMk/>
            <pc:sldMk cId="1105482377" sldId="1068"/>
            <ac:picMk id="10" creationId="{FFCAB842-CE85-9148-A7C7-A02BCA2C9496}"/>
          </ac:picMkLst>
        </pc:picChg>
      </pc:sldChg>
      <pc:sldChg chg="add del">
        <pc:chgData name="Betsy Agar" userId="bba46dfa-1448-49db-8a85-9735cb4ceae1" providerId="ADAL" clId="{48042C47-E4F6-6049-A847-88843034DD82}" dt="2024-11-14T00:18:02.842" v="3413" actId="2696"/>
        <pc:sldMkLst>
          <pc:docMk/>
          <pc:sldMk cId="2257376650" sldId="1088"/>
        </pc:sldMkLst>
      </pc:sldChg>
      <pc:sldChg chg="addSp delSp modSp mod setBg modNotesTx">
        <pc:chgData name="Betsy Agar" userId="bba46dfa-1448-49db-8a85-9735cb4ceae1" providerId="ADAL" clId="{48042C47-E4F6-6049-A847-88843034DD82}" dt="2024-11-13T23:52:25.923" v="1402" actId="20577"/>
        <pc:sldMkLst>
          <pc:docMk/>
          <pc:sldMk cId="1310574311" sldId="1089"/>
        </pc:sldMkLst>
        <pc:spChg chg="add mod">
          <ac:chgData name="Betsy Agar" userId="bba46dfa-1448-49db-8a85-9735cb4ceae1" providerId="ADAL" clId="{48042C47-E4F6-6049-A847-88843034DD82}" dt="2024-11-09T00:23:53.878" v="470" actId="1076"/>
          <ac:spMkLst>
            <pc:docMk/>
            <pc:sldMk cId="1310574311" sldId="1089"/>
            <ac:spMk id="9" creationId="{A1BCCF20-6FD2-5343-B47C-3F44508D61C9}"/>
          </ac:spMkLst>
        </pc:spChg>
        <pc:spChg chg="add mod">
          <ac:chgData name="Betsy Agar" userId="bba46dfa-1448-49db-8a85-9735cb4ceae1" providerId="ADAL" clId="{48042C47-E4F6-6049-A847-88843034DD82}" dt="2024-11-09T00:24:17.424" v="487" actId="14100"/>
          <ac:spMkLst>
            <pc:docMk/>
            <pc:sldMk cId="1310574311" sldId="1089"/>
            <ac:spMk id="10" creationId="{FBF4B61B-F901-8568-EC85-EC4BDA8EFA8C}"/>
          </ac:spMkLst>
        </pc:spChg>
        <pc:spChg chg="add mod">
          <ac:chgData name="Betsy Agar" userId="bba46dfa-1448-49db-8a85-9735cb4ceae1" providerId="ADAL" clId="{48042C47-E4F6-6049-A847-88843034DD82}" dt="2024-11-09T00:32:53.489" v="582" actId="14100"/>
          <ac:spMkLst>
            <pc:docMk/>
            <pc:sldMk cId="1310574311" sldId="1089"/>
            <ac:spMk id="11" creationId="{345E92C3-3382-0C92-141F-FF48659C7C89}"/>
          </ac:spMkLst>
        </pc:spChg>
        <pc:spChg chg="add mod">
          <ac:chgData name="Betsy Agar" userId="bba46dfa-1448-49db-8a85-9735cb4ceae1" providerId="ADAL" clId="{48042C47-E4F6-6049-A847-88843034DD82}" dt="2024-11-09T00:34:00.516" v="596" actId="1035"/>
          <ac:spMkLst>
            <pc:docMk/>
            <pc:sldMk cId="1310574311" sldId="1089"/>
            <ac:spMk id="12" creationId="{B72BDC4E-F507-70BC-BC47-A0396C836562}"/>
          </ac:spMkLst>
        </pc:spChg>
        <pc:spChg chg="add mod">
          <ac:chgData name="Betsy Agar" userId="bba46dfa-1448-49db-8a85-9735cb4ceae1" providerId="ADAL" clId="{48042C47-E4F6-6049-A847-88843034DD82}" dt="2024-11-09T00:34:00.516" v="596" actId="1035"/>
          <ac:spMkLst>
            <pc:docMk/>
            <pc:sldMk cId="1310574311" sldId="1089"/>
            <ac:spMk id="13" creationId="{37317669-9138-2673-1D6D-F3BC79E6A02F}"/>
          </ac:spMkLst>
        </pc:spChg>
        <pc:spChg chg="add mod">
          <ac:chgData name="Betsy Agar" userId="bba46dfa-1448-49db-8a85-9735cb4ceae1" providerId="ADAL" clId="{48042C47-E4F6-6049-A847-88843034DD82}" dt="2024-11-09T00:34:00.516" v="596" actId="1035"/>
          <ac:spMkLst>
            <pc:docMk/>
            <pc:sldMk cId="1310574311" sldId="1089"/>
            <ac:spMk id="14" creationId="{355B70E2-C0ED-92A5-5555-EB41E6A94077}"/>
          </ac:spMkLst>
        </pc:spChg>
        <pc:picChg chg="add mod modCrop">
          <ac:chgData name="Betsy Agar" userId="bba46dfa-1448-49db-8a85-9735cb4ceae1" providerId="ADAL" clId="{48042C47-E4F6-6049-A847-88843034DD82}" dt="2024-11-09T00:32:37.400" v="580" actId="732"/>
          <ac:picMkLst>
            <pc:docMk/>
            <pc:sldMk cId="1310574311" sldId="1089"/>
            <ac:picMk id="2" creationId="{BE41188B-47B9-1623-F710-9DBE1C9F53A9}"/>
          </ac:picMkLst>
        </pc:picChg>
        <pc:picChg chg="add mod modCrop">
          <ac:chgData name="Betsy Agar" userId="bba46dfa-1448-49db-8a85-9735cb4ceae1" providerId="ADAL" clId="{48042C47-E4F6-6049-A847-88843034DD82}" dt="2024-11-09T00:32:48.329" v="581" actId="732"/>
          <ac:picMkLst>
            <pc:docMk/>
            <pc:sldMk cId="1310574311" sldId="1089"/>
            <ac:picMk id="3" creationId="{50971493-B807-C376-9189-6B0AB3A07650}"/>
          </ac:picMkLst>
        </pc:picChg>
        <pc:picChg chg="add mod modCrop">
          <ac:chgData name="Betsy Agar" userId="bba46dfa-1448-49db-8a85-9735cb4ceae1" providerId="ADAL" clId="{48042C47-E4F6-6049-A847-88843034DD82}" dt="2024-11-09T00:34:00.516" v="596" actId="1035"/>
          <ac:picMkLst>
            <pc:docMk/>
            <pc:sldMk cId="1310574311" sldId="1089"/>
            <ac:picMk id="4" creationId="{ED03D8FA-F231-7BE1-82BD-E05FCFB9C001}"/>
          </ac:picMkLst>
        </pc:picChg>
        <pc:picChg chg="add mod modCrop">
          <ac:chgData name="Betsy Agar" userId="bba46dfa-1448-49db-8a85-9735cb4ceae1" providerId="ADAL" clId="{48042C47-E4F6-6049-A847-88843034DD82}" dt="2024-11-09T00:34:00.516" v="596" actId="1035"/>
          <ac:picMkLst>
            <pc:docMk/>
            <pc:sldMk cId="1310574311" sldId="1089"/>
            <ac:picMk id="5" creationId="{E65CB4DE-38EF-AB69-50AD-4AF3424EFDEE}"/>
          </ac:picMkLst>
        </pc:picChg>
        <pc:picChg chg="add mod modCrop">
          <ac:chgData name="Betsy Agar" userId="bba46dfa-1448-49db-8a85-9735cb4ceae1" providerId="ADAL" clId="{48042C47-E4F6-6049-A847-88843034DD82}" dt="2024-11-09T00:34:00.516" v="596" actId="1035"/>
          <ac:picMkLst>
            <pc:docMk/>
            <pc:sldMk cId="1310574311" sldId="1089"/>
            <ac:picMk id="6" creationId="{58ED9076-2DD6-1E3F-B437-54A77554E3F9}"/>
          </ac:picMkLst>
        </pc:picChg>
        <pc:picChg chg="mod modCrop">
          <ac:chgData name="Betsy Agar" userId="bba46dfa-1448-49db-8a85-9735cb4ceae1" providerId="ADAL" clId="{48042C47-E4F6-6049-A847-88843034DD82}" dt="2024-11-09T00:32:28.501" v="579" actId="732"/>
          <ac:picMkLst>
            <pc:docMk/>
            <pc:sldMk cId="1310574311" sldId="1089"/>
            <ac:picMk id="8" creationId="{C13F70F7-59D5-0699-D329-FE7E58ECDA98}"/>
          </ac:picMkLst>
        </pc:picChg>
      </pc:sldChg>
      <pc:sldChg chg="add del">
        <pc:chgData name="Betsy Agar" userId="bba46dfa-1448-49db-8a85-9735cb4ceae1" providerId="ADAL" clId="{48042C47-E4F6-6049-A847-88843034DD82}" dt="2024-11-14T00:18:02.817" v="3407" actId="2696"/>
        <pc:sldMkLst>
          <pc:docMk/>
          <pc:sldMk cId="79550027" sldId="1090"/>
        </pc:sldMkLst>
      </pc:sldChg>
      <pc:sldChg chg="add del">
        <pc:chgData name="Betsy Agar" userId="bba46dfa-1448-49db-8a85-9735cb4ceae1" providerId="ADAL" clId="{48042C47-E4F6-6049-A847-88843034DD82}" dt="2024-11-14T00:18:02.758" v="3401" actId="2696"/>
        <pc:sldMkLst>
          <pc:docMk/>
          <pc:sldMk cId="474948602" sldId="1091"/>
        </pc:sldMkLst>
      </pc:sldChg>
      <pc:sldChg chg="add del">
        <pc:chgData name="Betsy Agar" userId="bba46dfa-1448-49db-8a85-9735cb4ceae1" providerId="ADAL" clId="{48042C47-E4F6-6049-A847-88843034DD82}" dt="2024-11-14T00:18:02.812" v="3406" actId="2696"/>
        <pc:sldMkLst>
          <pc:docMk/>
          <pc:sldMk cId="3587089545" sldId="1092"/>
        </pc:sldMkLst>
      </pc:sldChg>
      <pc:sldChg chg="add del">
        <pc:chgData name="Betsy Agar" userId="bba46dfa-1448-49db-8a85-9735cb4ceae1" providerId="ADAL" clId="{48042C47-E4F6-6049-A847-88843034DD82}" dt="2024-11-14T00:18:02.770" v="3403" actId="2696"/>
        <pc:sldMkLst>
          <pc:docMk/>
          <pc:sldMk cId="1717443271" sldId="1093"/>
        </pc:sldMkLst>
      </pc:sldChg>
      <pc:sldChg chg="addSp delSp modSp del mod modShow">
        <pc:chgData name="Betsy Agar" userId="bba46dfa-1448-49db-8a85-9735cb4ceae1" providerId="ADAL" clId="{48042C47-E4F6-6049-A847-88843034DD82}" dt="2024-11-14T00:17:23.685" v="3367" actId="2696"/>
        <pc:sldMkLst>
          <pc:docMk/>
          <pc:sldMk cId="1040321429" sldId="1095"/>
        </pc:sldMkLst>
      </pc:sldChg>
      <pc:sldChg chg="ord modNotesTx">
        <pc:chgData name="Betsy Agar" userId="bba46dfa-1448-49db-8a85-9735cb4ceae1" providerId="ADAL" clId="{48042C47-E4F6-6049-A847-88843034DD82}" dt="2024-11-14T00:07:13.827" v="2550" actId="20577"/>
        <pc:sldMkLst>
          <pc:docMk/>
          <pc:sldMk cId="977973054" sldId="2140"/>
        </pc:sldMkLst>
      </pc:sldChg>
      <pc:sldChg chg="add del">
        <pc:chgData name="Betsy Agar" userId="bba46dfa-1448-49db-8a85-9735cb4ceae1" providerId="ADAL" clId="{48042C47-E4F6-6049-A847-88843034DD82}" dt="2024-11-14T00:18:02.800" v="3405" actId="2696"/>
        <pc:sldMkLst>
          <pc:docMk/>
          <pc:sldMk cId="4036839546" sldId="2168"/>
        </pc:sldMkLst>
      </pc:sldChg>
      <pc:sldChg chg="add del">
        <pc:chgData name="Betsy Agar" userId="bba46dfa-1448-49db-8a85-9735cb4ceae1" providerId="ADAL" clId="{48042C47-E4F6-6049-A847-88843034DD82}" dt="2024-11-14T00:18:02.865" v="3415" actId="2696"/>
        <pc:sldMkLst>
          <pc:docMk/>
          <pc:sldMk cId="3714838724" sldId="2169"/>
        </pc:sldMkLst>
      </pc:sldChg>
      <pc:sldChg chg="add del">
        <pc:chgData name="Betsy Agar" userId="bba46dfa-1448-49db-8a85-9735cb4ceae1" providerId="ADAL" clId="{48042C47-E4F6-6049-A847-88843034DD82}" dt="2024-11-14T00:18:02.824" v="3408" actId="2696"/>
        <pc:sldMkLst>
          <pc:docMk/>
          <pc:sldMk cId="2623294605" sldId="2176"/>
        </pc:sldMkLst>
      </pc:sldChg>
      <pc:sldChg chg="add del">
        <pc:chgData name="Betsy Agar" userId="bba46dfa-1448-49db-8a85-9735cb4ceae1" providerId="ADAL" clId="{48042C47-E4F6-6049-A847-88843034DD82}" dt="2024-11-14T00:18:02.838" v="3412" actId="2696"/>
        <pc:sldMkLst>
          <pc:docMk/>
          <pc:sldMk cId="3773450684" sldId="2251"/>
        </pc:sldMkLst>
      </pc:sldChg>
      <pc:sldChg chg="add del mod modShow">
        <pc:chgData name="Betsy Agar" userId="bba46dfa-1448-49db-8a85-9735cb4ceae1" providerId="ADAL" clId="{48042C47-E4F6-6049-A847-88843034DD82}" dt="2024-11-14T00:18:02.144" v="3400" actId="2696"/>
        <pc:sldMkLst>
          <pc:docMk/>
          <pc:sldMk cId="1368473098" sldId="2253"/>
        </pc:sldMkLst>
      </pc:sldChg>
      <pc:sldChg chg="add del">
        <pc:chgData name="Betsy Agar" userId="bba46dfa-1448-49db-8a85-9735cb4ceae1" providerId="ADAL" clId="{48042C47-E4F6-6049-A847-88843034DD82}" dt="2024-11-14T00:18:02.766" v="3402" actId="2696"/>
        <pc:sldMkLst>
          <pc:docMk/>
          <pc:sldMk cId="2786023414" sldId="2260"/>
        </pc:sldMkLst>
      </pc:sldChg>
      <pc:sldChg chg="addSp modSp mod modNotesTx">
        <pc:chgData name="Betsy Agar" userId="bba46dfa-1448-49db-8a85-9735cb4ceae1" providerId="ADAL" clId="{48042C47-E4F6-6049-A847-88843034DD82}" dt="2024-11-13T23:57:47.047" v="1870" actId="20577"/>
        <pc:sldMkLst>
          <pc:docMk/>
          <pc:sldMk cId="2340149912" sldId="2264"/>
        </pc:sldMkLst>
        <pc:spChg chg="add mod">
          <ac:chgData name="Betsy Agar" userId="bba46dfa-1448-49db-8a85-9735cb4ceae1" providerId="ADAL" clId="{48042C47-E4F6-6049-A847-88843034DD82}" dt="2024-11-09T00:47:23.228" v="800" actId="1076"/>
          <ac:spMkLst>
            <pc:docMk/>
            <pc:sldMk cId="2340149912" sldId="2264"/>
            <ac:spMk id="4" creationId="{1AFFF194-2E69-A3DE-A321-A7BEABA99C59}"/>
          </ac:spMkLst>
        </pc:spChg>
        <pc:spChg chg="add mod">
          <ac:chgData name="Betsy Agar" userId="bba46dfa-1448-49db-8a85-9735cb4ceae1" providerId="ADAL" clId="{48042C47-E4F6-6049-A847-88843034DD82}" dt="2024-11-09T00:47:18.596" v="799" actId="1076"/>
          <ac:spMkLst>
            <pc:docMk/>
            <pc:sldMk cId="2340149912" sldId="2264"/>
            <ac:spMk id="5" creationId="{E0A01FF1-A931-2920-6933-3CA36710F779}"/>
          </ac:spMkLst>
        </pc:spChg>
        <pc:spChg chg="add mod">
          <ac:chgData name="Betsy Agar" userId="bba46dfa-1448-49db-8a85-9735cb4ceae1" providerId="ADAL" clId="{48042C47-E4F6-6049-A847-88843034DD82}" dt="2024-11-09T00:54:49.600" v="889" actId="166"/>
          <ac:spMkLst>
            <pc:docMk/>
            <pc:sldMk cId="2340149912" sldId="2264"/>
            <ac:spMk id="7" creationId="{73C03BF9-DFDB-C6EE-B223-60C8B4553B3F}"/>
          </ac:spMkLst>
        </pc:spChg>
        <pc:spChg chg="add mod">
          <ac:chgData name="Betsy Agar" userId="bba46dfa-1448-49db-8a85-9735cb4ceae1" providerId="ADAL" clId="{48042C47-E4F6-6049-A847-88843034DD82}" dt="2024-11-09T00:40:43.564" v="722" actId="207"/>
          <ac:spMkLst>
            <pc:docMk/>
            <pc:sldMk cId="2340149912" sldId="2264"/>
            <ac:spMk id="9" creationId="{88194489-9097-AE47-054E-C185D6A096DA}"/>
          </ac:spMkLst>
        </pc:spChg>
        <pc:spChg chg="add mod">
          <ac:chgData name="Betsy Agar" userId="bba46dfa-1448-49db-8a85-9735cb4ceae1" providerId="ADAL" clId="{48042C47-E4F6-6049-A847-88843034DD82}" dt="2024-11-09T00:54:15.820" v="886" actId="20577"/>
          <ac:spMkLst>
            <pc:docMk/>
            <pc:sldMk cId="2340149912" sldId="2264"/>
            <ac:spMk id="10" creationId="{53FCD609-F905-FE5C-71E7-AE38FABE494B}"/>
          </ac:spMkLst>
        </pc:spChg>
        <pc:spChg chg="add mod">
          <ac:chgData name="Betsy Agar" userId="bba46dfa-1448-49db-8a85-9735cb4ceae1" providerId="ADAL" clId="{48042C47-E4F6-6049-A847-88843034DD82}" dt="2024-11-09T00:53:59.864" v="884" actId="14100"/>
          <ac:spMkLst>
            <pc:docMk/>
            <pc:sldMk cId="2340149912" sldId="2264"/>
            <ac:spMk id="11" creationId="{6878120B-44B0-9571-2ABB-83AF977804B0}"/>
          </ac:spMkLst>
        </pc:spChg>
        <pc:picChg chg="mod modCrop">
          <ac:chgData name="Betsy Agar" userId="bba46dfa-1448-49db-8a85-9735cb4ceae1" providerId="ADAL" clId="{48042C47-E4F6-6049-A847-88843034DD82}" dt="2024-11-09T00:54:25.699" v="888" actId="14100"/>
          <ac:picMkLst>
            <pc:docMk/>
            <pc:sldMk cId="2340149912" sldId="2264"/>
            <ac:picMk id="8" creationId="{BE207C6D-6DC7-FD69-16AF-5B2B2F1D8831}"/>
          </ac:picMkLst>
        </pc:picChg>
      </pc:sldChg>
      <pc:sldChg chg="modSp mod modNotesTx">
        <pc:chgData name="Betsy Agar" userId="bba46dfa-1448-49db-8a85-9735cb4ceae1" providerId="ADAL" clId="{48042C47-E4F6-6049-A847-88843034DD82}" dt="2024-11-13T23:56:15.258" v="1725" actId="20577"/>
        <pc:sldMkLst>
          <pc:docMk/>
          <pc:sldMk cId="1202801762" sldId="2266"/>
        </pc:sldMkLst>
        <pc:picChg chg="mod">
          <ac:chgData name="Betsy Agar" userId="bba46dfa-1448-49db-8a85-9735cb4ceae1" providerId="ADAL" clId="{48042C47-E4F6-6049-A847-88843034DD82}" dt="2024-11-12T20:28:50.484" v="902" actId="1036"/>
          <ac:picMkLst>
            <pc:docMk/>
            <pc:sldMk cId="1202801762" sldId="2266"/>
            <ac:picMk id="3" creationId="{72CAF672-224B-8E5C-73CF-16AA6B6DE6C6}"/>
          </ac:picMkLst>
        </pc:picChg>
      </pc:sldChg>
      <pc:sldChg chg="addSp delSp modSp mod modClrScheme chgLayout modNotesTx">
        <pc:chgData name="Betsy Agar" userId="bba46dfa-1448-49db-8a85-9735cb4ceae1" providerId="ADAL" clId="{48042C47-E4F6-6049-A847-88843034DD82}" dt="2024-11-13T23:59:31.963" v="1940" actId="20577"/>
        <pc:sldMkLst>
          <pc:docMk/>
          <pc:sldMk cId="2276331426" sldId="2267"/>
        </pc:sldMkLst>
        <pc:spChg chg="mod ord">
          <ac:chgData name="Betsy Agar" userId="bba46dfa-1448-49db-8a85-9735cb4ceae1" providerId="ADAL" clId="{48042C47-E4F6-6049-A847-88843034DD82}" dt="2024-11-12T20:31:48.160" v="907" actId="700"/>
          <ac:spMkLst>
            <pc:docMk/>
            <pc:sldMk cId="2276331426" sldId="2267"/>
            <ac:spMk id="4" creationId="{1C928DFB-9FBB-3CC2-2DD8-9E0B4A20EFF8}"/>
          </ac:spMkLst>
        </pc:spChg>
        <pc:picChg chg="add mod">
          <ac:chgData name="Betsy Agar" userId="bba46dfa-1448-49db-8a85-9735cb4ceae1" providerId="ADAL" clId="{48042C47-E4F6-6049-A847-88843034DD82}" dt="2024-11-12T20:32:15.632" v="913" actId="1076"/>
          <ac:picMkLst>
            <pc:docMk/>
            <pc:sldMk cId="2276331426" sldId="2267"/>
            <ac:picMk id="5" creationId="{B5F72926-48D8-B074-5694-EF3815FAF092}"/>
          </ac:picMkLst>
        </pc:picChg>
      </pc:sldChg>
      <pc:sldChg chg="modNotesTx">
        <pc:chgData name="Betsy Agar" userId="bba46dfa-1448-49db-8a85-9735cb4ceae1" providerId="ADAL" clId="{48042C47-E4F6-6049-A847-88843034DD82}" dt="2024-11-14T00:03:54.996" v="2336" actId="20577"/>
        <pc:sldMkLst>
          <pc:docMk/>
          <pc:sldMk cId="3118833439" sldId="2268"/>
        </pc:sldMkLst>
      </pc:sldChg>
      <pc:sldChg chg="modNotesTx">
        <pc:chgData name="Betsy Agar" userId="bba46dfa-1448-49db-8a85-9735cb4ceae1" providerId="ADAL" clId="{48042C47-E4F6-6049-A847-88843034DD82}" dt="2024-11-14T00:09:10.595" v="2704" actId="20577"/>
        <pc:sldMkLst>
          <pc:docMk/>
          <pc:sldMk cId="1997985660" sldId="2269"/>
        </pc:sldMkLst>
      </pc:sldChg>
      <pc:sldChg chg="addSp modSp mod delAnim modAnim modNotesTx">
        <pc:chgData name="Betsy Agar" userId="bba46dfa-1448-49db-8a85-9735cb4ceae1" providerId="ADAL" clId="{48042C47-E4F6-6049-A847-88843034DD82}" dt="2024-11-14T00:10:12.503" v="2834" actId="20577"/>
        <pc:sldMkLst>
          <pc:docMk/>
          <pc:sldMk cId="3870471310" sldId="2270"/>
        </pc:sldMkLst>
        <pc:spChg chg="add mod">
          <ac:chgData name="Betsy Agar" userId="bba46dfa-1448-49db-8a85-9735cb4ceae1" providerId="ADAL" clId="{48042C47-E4F6-6049-A847-88843034DD82}" dt="2024-11-05T23:27:29.314" v="326" actId="207"/>
          <ac:spMkLst>
            <pc:docMk/>
            <pc:sldMk cId="3870471310" sldId="2270"/>
            <ac:spMk id="6" creationId="{31D912A2-39CE-5D90-D324-E4CD3B8FB79A}"/>
          </ac:spMkLst>
        </pc:spChg>
        <pc:spChg chg="add mod">
          <ac:chgData name="Betsy Agar" userId="bba46dfa-1448-49db-8a85-9735cb4ceae1" providerId="ADAL" clId="{48042C47-E4F6-6049-A847-88843034DD82}" dt="2024-11-05T23:28:03.816" v="330" actId="1076"/>
          <ac:spMkLst>
            <pc:docMk/>
            <pc:sldMk cId="3870471310" sldId="2270"/>
            <ac:spMk id="7" creationId="{87AE6BA0-0486-81CC-3D19-0FEA761C0CF0}"/>
          </ac:spMkLst>
        </pc:spChg>
        <pc:spChg chg="add mod">
          <ac:chgData name="Betsy Agar" userId="bba46dfa-1448-49db-8a85-9735cb4ceae1" providerId="ADAL" clId="{48042C47-E4F6-6049-A847-88843034DD82}" dt="2024-11-05T23:27:21.262" v="325" actId="207"/>
          <ac:spMkLst>
            <pc:docMk/>
            <pc:sldMk cId="3870471310" sldId="2270"/>
            <ac:spMk id="8" creationId="{25C8776A-744A-A438-4153-F2A29C96A62A}"/>
          </ac:spMkLst>
        </pc:spChg>
        <pc:spChg chg="add mod">
          <ac:chgData name="Betsy Agar" userId="bba46dfa-1448-49db-8a85-9735cb4ceae1" providerId="ADAL" clId="{48042C47-E4F6-6049-A847-88843034DD82}" dt="2024-11-05T23:26:36.191" v="306"/>
          <ac:spMkLst>
            <pc:docMk/>
            <pc:sldMk cId="3870471310" sldId="2270"/>
            <ac:spMk id="11" creationId="{BBC2528D-58D2-BCBB-D762-C1E9487FE99F}"/>
          </ac:spMkLst>
        </pc:spChg>
        <pc:grpChg chg="add mod">
          <ac:chgData name="Betsy Agar" userId="bba46dfa-1448-49db-8a85-9735cb4ceae1" providerId="ADAL" clId="{48042C47-E4F6-6049-A847-88843034DD82}" dt="2024-11-05T23:26:59.809" v="324" actId="1037"/>
          <ac:grpSpMkLst>
            <pc:docMk/>
            <pc:sldMk cId="3870471310" sldId="2270"/>
            <ac:grpSpMk id="4" creationId="{D6A2577E-0F4F-1B07-D0EA-3B66E5ED34A4}"/>
          </ac:grpSpMkLst>
        </pc:grpChg>
        <pc:grpChg chg="add mod">
          <ac:chgData name="Betsy Agar" userId="bba46dfa-1448-49db-8a85-9735cb4ceae1" providerId="ADAL" clId="{48042C47-E4F6-6049-A847-88843034DD82}" dt="2024-11-05T23:28:11.657" v="331" actId="1076"/>
          <ac:grpSpMkLst>
            <pc:docMk/>
            <pc:sldMk cId="3870471310" sldId="2270"/>
            <ac:grpSpMk id="5" creationId="{CD2730CE-92C5-88F5-A580-093CB6534E58}"/>
          </ac:grpSpMkLst>
        </pc:grpChg>
        <pc:grpChg chg="add">
          <ac:chgData name="Betsy Agar" userId="bba46dfa-1448-49db-8a85-9735cb4ceae1" providerId="ADAL" clId="{48042C47-E4F6-6049-A847-88843034DD82}" dt="2024-11-05T23:32:34.562" v="368" actId="164"/>
          <ac:grpSpMkLst>
            <pc:docMk/>
            <pc:sldMk cId="3870471310" sldId="2270"/>
            <ac:grpSpMk id="12" creationId="{7107D86F-3EDC-14F3-732C-3357E7AB0F32}"/>
          </ac:grpSpMkLst>
        </pc:grpChg>
        <pc:picChg chg="add mod">
          <ac:chgData name="Betsy Agar" userId="bba46dfa-1448-49db-8a85-9735cb4ceae1" providerId="ADAL" clId="{48042C47-E4F6-6049-A847-88843034DD82}" dt="2024-11-05T23:28:25.955" v="332" actId="1076"/>
          <ac:picMkLst>
            <pc:docMk/>
            <pc:sldMk cId="3870471310" sldId="2270"/>
            <ac:picMk id="2" creationId="{36622EA4-1F56-A239-33DB-C228225870CC}"/>
          </ac:picMkLst>
        </pc:picChg>
        <pc:picChg chg="add mod">
          <ac:chgData name="Betsy Agar" userId="bba46dfa-1448-49db-8a85-9735cb4ceae1" providerId="ADAL" clId="{48042C47-E4F6-6049-A847-88843034DD82}" dt="2024-11-05T23:28:34.348" v="333" actId="1076"/>
          <ac:picMkLst>
            <pc:docMk/>
            <pc:sldMk cId="3870471310" sldId="2270"/>
            <ac:picMk id="3" creationId="{4C506CB3-555F-CFEF-10D7-606B7196E6BA}"/>
          </ac:picMkLst>
        </pc:picChg>
        <pc:inkChg chg="mod">
          <ac:chgData name="Betsy Agar" userId="bba46dfa-1448-49db-8a85-9735cb4ceae1" providerId="ADAL" clId="{48042C47-E4F6-6049-A847-88843034DD82}" dt="2024-11-05T23:40:41.372" v="376" actId="166"/>
          <ac:inkMkLst>
            <pc:docMk/>
            <pc:sldMk cId="3870471310" sldId="2270"/>
            <ac:inkMk id="16" creationId="{05E76864-34A7-4222-4992-8473B292BCF8}"/>
          </ac:inkMkLst>
        </pc:inkChg>
      </pc:sldChg>
      <pc:sldChg chg="modSp mod modNotesTx">
        <pc:chgData name="Betsy Agar" userId="bba46dfa-1448-49db-8a85-9735cb4ceae1" providerId="ADAL" clId="{48042C47-E4F6-6049-A847-88843034DD82}" dt="2024-11-14T00:12:50.856" v="3063" actId="20577"/>
        <pc:sldMkLst>
          <pc:docMk/>
          <pc:sldMk cId="2118306307" sldId="2271"/>
        </pc:sldMkLst>
        <pc:spChg chg="mod">
          <ac:chgData name="Betsy Agar" userId="bba46dfa-1448-49db-8a85-9735cb4ceae1" providerId="ADAL" clId="{48042C47-E4F6-6049-A847-88843034DD82}" dt="2024-11-05T18:22:38.906" v="296" actId="20577"/>
          <ac:spMkLst>
            <pc:docMk/>
            <pc:sldMk cId="2118306307" sldId="2271"/>
            <ac:spMk id="3" creationId="{5A4EE6EE-6839-BCC1-D94D-050B8111062E}"/>
          </ac:spMkLst>
        </pc:spChg>
      </pc:sldChg>
      <pc:sldChg chg="modSp new mod modNotesTx">
        <pc:chgData name="Betsy Agar" userId="bba46dfa-1448-49db-8a85-9735cb4ceae1" providerId="ADAL" clId="{48042C47-E4F6-6049-A847-88843034DD82}" dt="2024-11-14T00:15:55.489" v="3366" actId="20577"/>
        <pc:sldMkLst>
          <pc:docMk/>
          <pc:sldMk cId="2828539527" sldId="2272"/>
        </pc:sldMkLst>
        <pc:spChg chg="mod">
          <ac:chgData name="Betsy Agar" userId="bba46dfa-1448-49db-8a85-9735cb4ceae1" providerId="ADAL" clId="{48042C47-E4F6-6049-A847-88843034DD82}" dt="2024-11-06T00:07:22.076" v="392" actId="20577"/>
          <ac:spMkLst>
            <pc:docMk/>
            <pc:sldMk cId="2828539527" sldId="2272"/>
            <ac:spMk id="2" creationId="{4A11D05C-DD2E-8D32-30F0-66B866EF8DAF}"/>
          </ac:spMkLst>
        </pc:spChg>
        <pc:spChg chg="mod">
          <ac:chgData name="Betsy Agar" userId="bba46dfa-1448-49db-8a85-9735cb4ceae1" providerId="ADAL" clId="{48042C47-E4F6-6049-A847-88843034DD82}" dt="2024-11-05T17:45:32.069" v="291" actId="20577"/>
          <ac:spMkLst>
            <pc:docMk/>
            <pc:sldMk cId="2828539527" sldId="2272"/>
            <ac:spMk id="3" creationId="{FBBCE37A-51E7-9728-916C-80E5D9A9E55B}"/>
          </ac:spMkLst>
        </pc:spChg>
      </pc:sldChg>
      <pc:sldChg chg="add modNotesTx">
        <pc:chgData name="Betsy Agar" userId="bba46dfa-1448-49db-8a85-9735cb4ceae1" providerId="ADAL" clId="{48042C47-E4F6-6049-A847-88843034DD82}" dt="2024-11-13T23:59:53.806" v="1985" actId="20577"/>
        <pc:sldMkLst>
          <pc:docMk/>
          <pc:sldMk cId="1265664197" sldId="2273"/>
        </pc:sldMkLst>
      </pc:sldChg>
      <pc:sldChg chg="new del">
        <pc:chgData name="Betsy Agar" userId="bba46dfa-1448-49db-8a85-9735cb4ceae1" providerId="ADAL" clId="{48042C47-E4F6-6049-A847-88843034DD82}" dt="2024-11-05T17:38:05.572" v="252" actId="680"/>
        <pc:sldMkLst>
          <pc:docMk/>
          <pc:sldMk cId="1789210340" sldId="2273"/>
        </pc:sldMkLst>
      </pc:sldChg>
      <pc:sldChg chg="modSp add mod modNotesTx">
        <pc:chgData name="Betsy Agar" userId="bba46dfa-1448-49db-8a85-9735cb4ceae1" providerId="ADAL" clId="{48042C47-E4F6-6049-A847-88843034DD82}" dt="2024-11-14T00:01:41.744" v="2131" actId="20577"/>
        <pc:sldMkLst>
          <pc:docMk/>
          <pc:sldMk cId="2526550564" sldId="2274"/>
        </pc:sldMkLst>
        <pc:spChg chg="mod">
          <ac:chgData name="Betsy Agar" userId="bba46dfa-1448-49db-8a85-9735cb4ceae1" providerId="ADAL" clId="{48042C47-E4F6-6049-A847-88843034DD82}" dt="2024-11-12T22:14:33.990" v="1009" actId="20577"/>
          <ac:spMkLst>
            <pc:docMk/>
            <pc:sldMk cId="2526550564" sldId="2274"/>
            <ac:spMk id="2" creationId="{7FAD501B-89AF-E96C-419B-2696B38ED71C}"/>
          </ac:spMkLst>
        </pc:spChg>
        <pc:spChg chg="mod">
          <ac:chgData name="Betsy Agar" userId="bba46dfa-1448-49db-8a85-9735cb4ceae1" providerId="ADAL" clId="{48042C47-E4F6-6049-A847-88843034DD82}" dt="2024-11-12T22:15:01.410" v="1044" actId="20577"/>
          <ac:spMkLst>
            <pc:docMk/>
            <pc:sldMk cId="2526550564" sldId="2274"/>
            <ac:spMk id="3" creationId="{9989563A-C9B0-6574-3107-5CD67AA0930A}"/>
          </ac:spMkLst>
        </pc:spChg>
      </pc:sldChg>
      <pc:sldChg chg="addSp modSp new mod modNotes modNotesTx">
        <pc:chgData name="Betsy Agar" userId="bba46dfa-1448-49db-8a85-9735cb4ceae1" providerId="ADAL" clId="{48042C47-E4F6-6049-A847-88843034DD82}" dt="2024-11-13T23:58:22.380" v="1872" actId="27636"/>
        <pc:sldMkLst>
          <pc:docMk/>
          <pc:sldMk cId="3996066191" sldId="2275"/>
        </pc:sldMkLst>
        <pc:picChg chg="add mod modCrop">
          <ac:chgData name="Betsy Agar" userId="bba46dfa-1448-49db-8a85-9735cb4ceae1" providerId="ADAL" clId="{48042C47-E4F6-6049-A847-88843034DD82}" dt="2024-11-12T23:53:00.461" v="1058" actId="18131"/>
          <ac:picMkLst>
            <pc:docMk/>
            <pc:sldMk cId="3996066191" sldId="2275"/>
            <ac:picMk id="3" creationId="{208AF48C-5E85-970A-1E34-66606E6963B0}"/>
          </ac:picMkLst>
        </pc:picChg>
      </pc:sldChg>
      <pc:sldChg chg="addSp modSp new mod ord modNotesTx">
        <pc:chgData name="Betsy Agar" userId="bba46dfa-1448-49db-8a85-9735cb4ceae1" providerId="ADAL" clId="{48042C47-E4F6-6049-A847-88843034DD82}" dt="2024-11-14T00:08:53.218" v="2665" actId="20577"/>
        <pc:sldMkLst>
          <pc:docMk/>
          <pc:sldMk cId="719916779" sldId="2276"/>
        </pc:sldMkLst>
        <pc:picChg chg="add mod modCrop">
          <ac:chgData name="Betsy Agar" userId="bba46dfa-1448-49db-8a85-9735cb4ceae1" providerId="ADAL" clId="{48042C47-E4F6-6049-A847-88843034DD82}" dt="2024-11-13T00:01:51.038" v="1078" actId="732"/>
          <ac:picMkLst>
            <pc:docMk/>
            <pc:sldMk cId="719916779" sldId="2276"/>
            <ac:picMk id="3" creationId="{2A1A3383-B246-94EA-3D8A-8A10BA74592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51893-DFAA-8C4D-BA5B-898E3AA3DBE8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62BA033-F043-3548-83A3-F55F8421AFBD}">
      <dgm:prSet phldrT="[Text]"/>
      <dgm:spPr>
        <a:solidFill>
          <a:srgbClr val="1764CF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dirty="0"/>
            <a:t>Awareness</a:t>
          </a:r>
        </a:p>
      </dgm:t>
    </dgm:pt>
    <dgm:pt modelId="{55A492A5-C369-844F-8ECE-0D6AC2269921}" type="parTrans" cxnId="{E1B2C995-6775-3D4E-BF3F-9CC5D2AE6FF8}">
      <dgm:prSet/>
      <dgm:spPr/>
      <dgm:t>
        <a:bodyPr/>
        <a:lstStyle/>
        <a:p>
          <a:endParaRPr lang="en-US"/>
        </a:p>
      </dgm:t>
    </dgm:pt>
    <dgm:pt modelId="{F9DD1AD5-5F93-7141-B29E-E3704A0CB93C}" type="sibTrans" cxnId="{E1B2C995-6775-3D4E-BF3F-9CC5D2AE6FF8}">
      <dgm:prSet/>
      <dgm:spPr/>
      <dgm:t>
        <a:bodyPr/>
        <a:lstStyle/>
        <a:p>
          <a:endParaRPr lang="en-US"/>
        </a:p>
      </dgm:t>
    </dgm:pt>
    <dgm:pt modelId="{1EB9EA38-610F-704D-97EF-EDE35BC67F28}">
      <dgm:prSet phldrT="[Text]"/>
      <dgm:spPr>
        <a:solidFill>
          <a:srgbClr val="019AFF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dirty="0"/>
            <a:t>Consideration</a:t>
          </a:r>
        </a:p>
      </dgm:t>
    </dgm:pt>
    <dgm:pt modelId="{A54630C6-9902-A744-ADC7-6A1658F7A16C}" type="parTrans" cxnId="{754BFB1B-CCBC-E841-A6CF-3CA3CF4D79B2}">
      <dgm:prSet/>
      <dgm:spPr/>
      <dgm:t>
        <a:bodyPr/>
        <a:lstStyle/>
        <a:p>
          <a:endParaRPr lang="en-US"/>
        </a:p>
      </dgm:t>
    </dgm:pt>
    <dgm:pt modelId="{76C941CC-16B8-1B4E-934B-EBB289DF6478}" type="sibTrans" cxnId="{754BFB1B-CCBC-E841-A6CF-3CA3CF4D79B2}">
      <dgm:prSet/>
      <dgm:spPr/>
      <dgm:t>
        <a:bodyPr/>
        <a:lstStyle/>
        <a:p>
          <a:endParaRPr lang="en-US"/>
        </a:p>
      </dgm:t>
    </dgm:pt>
    <dgm:pt modelId="{76D6A701-1040-0641-9B7B-1AD5691C522A}">
      <dgm:prSet phldrT="[Text]"/>
      <dgm:spPr>
        <a:solidFill>
          <a:srgbClr val="219BC2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dirty="0"/>
            <a:t>Decision</a:t>
          </a:r>
        </a:p>
      </dgm:t>
    </dgm:pt>
    <dgm:pt modelId="{9415F803-68B9-5941-8482-7D5B9DFBFC8E}" type="parTrans" cxnId="{18AC828C-327C-8946-8794-2927C3C6EE8E}">
      <dgm:prSet/>
      <dgm:spPr/>
      <dgm:t>
        <a:bodyPr/>
        <a:lstStyle/>
        <a:p>
          <a:endParaRPr lang="en-US"/>
        </a:p>
      </dgm:t>
    </dgm:pt>
    <dgm:pt modelId="{859F2012-8B7F-4240-BFE9-A68ACD584064}" type="sibTrans" cxnId="{18AC828C-327C-8946-8794-2927C3C6EE8E}">
      <dgm:prSet/>
      <dgm:spPr/>
      <dgm:t>
        <a:bodyPr/>
        <a:lstStyle/>
        <a:p>
          <a:endParaRPr lang="en-US"/>
        </a:p>
      </dgm:t>
    </dgm:pt>
    <dgm:pt modelId="{85F699DC-798B-E24D-BFF9-B4A6BBCC69E4}">
      <dgm:prSet phldrT="[Text]"/>
      <dgm:spPr>
        <a:solidFill>
          <a:srgbClr val="41A495"/>
        </a:solidFill>
      </dgm:spPr>
      <dgm:t>
        <a:bodyPr/>
        <a:lstStyle/>
        <a:p>
          <a:r>
            <a:rPr lang="en-US" dirty="0"/>
            <a:t>Service</a:t>
          </a:r>
        </a:p>
      </dgm:t>
    </dgm:pt>
    <dgm:pt modelId="{8E254E78-199D-B247-ADE1-60D539DD44C1}" type="parTrans" cxnId="{A03CF0C6-F3A6-D64E-B87A-E087276029E5}">
      <dgm:prSet/>
      <dgm:spPr/>
      <dgm:t>
        <a:bodyPr/>
        <a:lstStyle/>
        <a:p>
          <a:endParaRPr lang="en-US"/>
        </a:p>
      </dgm:t>
    </dgm:pt>
    <dgm:pt modelId="{AE0F4722-F046-B840-AB7C-32E541003CD0}" type="sibTrans" cxnId="{A03CF0C6-F3A6-D64E-B87A-E087276029E5}">
      <dgm:prSet/>
      <dgm:spPr/>
      <dgm:t>
        <a:bodyPr/>
        <a:lstStyle/>
        <a:p>
          <a:endParaRPr lang="en-US"/>
        </a:p>
      </dgm:t>
    </dgm:pt>
    <dgm:pt modelId="{132C84CF-2D36-8544-9126-E63179D22596}">
      <dgm:prSet phldrT="[Text]"/>
      <dgm:spPr>
        <a:solidFill>
          <a:srgbClr val="90D16A"/>
        </a:solidFill>
      </dgm:spPr>
      <dgm:t>
        <a:bodyPr/>
        <a:lstStyle/>
        <a:p>
          <a:r>
            <a:rPr lang="en-US" dirty="0"/>
            <a:t>Retention</a:t>
          </a:r>
        </a:p>
      </dgm:t>
    </dgm:pt>
    <dgm:pt modelId="{9FB07C72-F72A-F745-8BC2-17F47B1B9DD2}" type="parTrans" cxnId="{6828D92D-61DF-864A-8067-6387DFE63332}">
      <dgm:prSet/>
      <dgm:spPr/>
      <dgm:t>
        <a:bodyPr/>
        <a:lstStyle/>
        <a:p>
          <a:endParaRPr lang="en-US"/>
        </a:p>
      </dgm:t>
    </dgm:pt>
    <dgm:pt modelId="{84504433-0913-B543-8F33-8478DC65BF70}" type="sibTrans" cxnId="{6828D92D-61DF-864A-8067-6387DFE63332}">
      <dgm:prSet/>
      <dgm:spPr/>
      <dgm:t>
        <a:bodyPr/>
        <a:lstStyle/>
        <a:p>
          <a:endParaRPr lang="en-US"/>
        </a:p>
      </dgm:t>
    </dgm:pt>
    <dgm:pt modelId="{83E39BC9-431F-8249-904E-95E83C2235CF}" type="pres">
      <dgm:prSet presAssocID="{E2451893-DFAA-8C4D-BA5B-898E3AA3DBE8}" presName="Name0" presStyleCnt="0">
        <dgm:presLayoutVars>
          <dgm:dir/>
          <dgm:resizeHandles val="exact"/>
        </dgm:presLayoutVars>
      </dgm:prSet>
      <dgm:spPr/>
    </dgm:pt>
    <dgm:pt modelId="{A22D251F-9D2F-5140-BCBC-2268EFFA7876}" type="pres">
      <dgm:prSet presAssocID="{F62BA033-F043-3548-83A3-F55F8421AFBD}" presName="parTxOnly" presStyleLbl="node1" presStyleIdx="0" presStyleCnt="5">
        <dgm:presLayoutVars>
          <dgm:bulletEnabled val="1"/>
        </dgm:presLayoutVars>
      </dgm:prSet>
      <dgm:spPr/>
    </dgm:pt>
    <dgm:pt modelId="{8A19FFB7-01A7-B44C-BFA8-4C878318268C}" type="pres">
      <dgm:prSet presAssocID="{F9DD1AD5-5F93-7141-B29E-E3704A0CB93C}" presName="parSpace" presStyleCnt="0"/>
      <dgm:spPr/>
    </dgm:pt>
    <dgm:pt modelId="{F9CDE0A3-76B0-9B45-BFCD-2C8345BCFB0B}" type="pres">
      <dgm:prSet presAssocID="{1EB9EA38-610F-704D-97EF-EDE35BC67F28}" presName="parTxOnly" presStyleLbl="node1" presStyleIdx="1" presStyleCnt="5">
        <dgm:presLayoutVars>
          <dgm:bulletEnabled val="1"/>
        </dgm:presLayoutVars>
      </dgm:prSet>
      <dgm:spPr/>
    </dgm:pt>
    <dgm:pt modelId="{E30B9F45-1848-E74D-A323-63C074CB4D50}" type="pres">
      <dgm:prSet presAssocID="{76C941CC-16B8-1B4E-934B-EBB289DF6478}" presName="parSpace" presStyleCnt="0"/>
      <dgm:spPr/>
    </dgm:pt>
    <dgm:pt modelId="{8F1DBF34-B8AC-9345-9727-E0969F60D7FB}" type="pres">
      <dgm:prSet presAssocID="{76D6A701-1040-0641-9B7B-1AD5691C522A}" presName="parTxOnly" presStyleLbl="node1" presStyleIdx="2" presStyleCnt="5">
        <dgm:presLayoutVars>
          <dgm:bulletEnabled val="1"/>
        </dgm:presLayoutVars>
      </dgm:prSet>
      <dgm:spPr/>
    </dgm:pt>
    <dgm:pt modelId="{FA68611C-1825-D846-8915-609C6007661D}" type="pres">
      <dgm:prSet presAssocID="{859F2012-8B7F-4240-BFE9-A68ACD584064}" presName="parSpace" presStyleCnt="0"/>
      <dgm:spPr/>
    </dgm:pt>
    <dgm:pt modelId="{4199296E-FE4C-684B-AB18-11CF4C144EE1}" type="pres">
      <dgm:prSet presAssocID="{85F699DC-798B-E24D-BFF9-B4A6BBCC69E4}" presName="parTxOnly" presStyleLbl="node1" presStyleIdx="3" presStyleCnt="5">
        <dgm:presLayoutVars>
          <dgm:bulletEnabled val="1"/>
        </dgm:presLayoutVars>
      </dgm:prSet>
      <dgm:spPr/>
    </dgm:pt>
    <dgm:pt modelId="{BF7F12D6-B91B-FF41-8D79-9ABA4873F505}" type="pres">
      <dgm:prSet presAssocID="{AE0F4722-F046-B840-AB7C-32E541003CD0}" presName="parSpace" presStyleCnt="0"/>
      <dgm:spPr/>
    </dgm:pt>
    <dgm:pt modelId="{FAAE6C73-AB72-2C4D-A4B7-E3836391DEE5}" type="pres">
      <dgm:prSet presAssocID="{132C84CF-2D36-8544-9126-E63179D22596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754BFB1B-CCBC-E841-A6CF-3CA3CF4D79B2}" srcId="{E2451893-DFAA-8C4D-BA5B-898E3AA3DBE8}" destId="{1EB9EA38-610F-704D-97EF-EDE35BC67F28}" srcOrd="1" destOrd="0" parTransId="{A54630C6-9902-A744-ADC7-6A1658F7A16C}" sibTransId="{76C941CC-16B8-1B4E-934B-EBB289DF6478}"/>
    <dgm:cxn modelId="{BE044126-0487-9E47-BD7A-38353CA9DBC8}" type="presOf" srcId="{132C84CF-2D36-8544-9126-E63179D22596}" destId="{FAAE6C73-AB72-2C4D-A4B7-E3836391DEE5}" srcOrd="0" destOrd="0" presId="urn:microsoft.com/office/officeart/2005/8/layout/hChevron3"/>
    <dgm:cxn modelId="{6828D92D-61DF-864A-8067-6387DFE63332}" srcId="{E2451893-DFAA-8C4D-BA5B-898E3AA3DBE8}" destId="{132C84CF-2D36-8544-9126-E63179D22596}" srcOrd="4" destOrd="0" parTransId="{9FB07C72-F72A-F745-8BC2-17F47B1B9DD2}" sibTransId="{84504433-0913-B543-8F33-8478DC65BF70}"/>
    <dgm:cxn modelId="{18AC828C-327C-8946-8794-2927C3C6EE8E}" srcId="{E2451893-DFAA-8C4D-BA5B-898E3AA3DBE8}" destId="{76D6A701-1040-0641-9B7B-1AD5691C522A}" srcOrd="2" destOrd="0" parTransId="{9415F803-68B9-5941-8482-7D5B9DFBFC8E}" sibTransId="{859F2012-8B7F-4240-BFE9-A68ACD584064}"/>
    <dgm:cxn modelId="{673C558F-C77E-394E-8CBE-54F6281343B5}" type="presOf" srcId="{76D6A701-1040-0641-9B7B-1AD5691C522A}" destId="{8F1DBF34-B8AC-9345-9727-E0969F60D7FB}" srcOrd="0" destOrd="0" presId="urn:microsoft.com/office/officeart/2005/8/layout/hChevron3"/>
    <dgm:cxn modelId="{E1B2C995-6775-3D4E-BF3F-9CC5D2AE6FF8}" srcId="{E2451893-DFAA-8C4D-BA5B-898E3AA3DBE8}" destId="{F62BA033-F043-3548-83A3-F55F8421AFBD}" srcOrd="0" destOrd="0" parTransId="{55A492A5-C369-844F-8ECE-0D6AC2269921}" sibTransId="{F9DD1AD5-5F93-7141-B29E-E3704A0CB93C}"/>
    <dgm:cxn modelId="{512499BD-5B45-CA49-848D-CCEC07553774}" type="presOf" srcId="{85F699DC-798B-E24D-BFF9-B4A6BBCC69E4}" destId="{4199296E-FE4C-684B-AB18-11CF4C144EE1}" srcOrd="0" destOrd="0" presId="urn:microsoft.com/office/officeart/2005/8/layout/hChevron3"/>
    <dgm:cxn modelId="{A03CF0C6-F3A6-D64E-B87A-E087276029E5}" srcId="{E2451893-DFAA-8C4D-BA5B-898E3AA3DBE8}" destId="{85F699DC-798B-E24D-BFF9-B4A6BBCC69E4}" srcOrd="3" destOrd="0" parTransId="{8E254E78-199D-B247-ADE1-60D539DD44C1}" sibTransId="{AE0F4722-F046-B840-AB7C-32E541003CD0}"/>
    <dgm:cxn modelId="{995E97CF-0CFA-6E45-9FEE-2D39964D864F}" type="presOf" srcId="{1EB9EA38-610F-704D-97EF-EDE35BC67F28}" destId="{F9CDE0A3-76B0-9B45-BFCD-2C8345BCFB0B}" srcOrd="0" destOrd="0" presId="urn:microsoft.com/office/officeart/2005/8/layout/hChevron3"/>
    <dgm:cxn modelId="{E4E1A3F9-8C84-E047-96B0-2009518E1040}" type="presOf" srcId="{F62BA033-F043-3548-83A3-F55F8421AFBD}" destId="{A22D251F-9D2F-5140-BCBC-2268EFFA7876}" srcOrd="0" destOrd="0" presId="urn:microsoft.com/office/officeart/2005/8/layout/hChevron3"/>
    <dgm:cxn modelId="{D0A8CDFE-A38A-514A-ACB1-29EDC4E6DC55}" type="presOf" srcId="{E2451893-DFAA-8C4D-BA5B-898E3AA3DBE8}" destId="{83E39BC9-431F-8249-904E-95E83C2235CF}" srcOrd="0" destOrd="0" presId="urn:microsoft.com/office/officeart/2005/8/layout/hChevron3"/>
    <dgm:cxn modelId="{6726A23E-2CAE-CE44-A718-F0E9B5662D27}" type="presParOf" srcId="{83E39BC9-431F-8249-904E-95E83C2235CF}" destId="{A22D251F-9D2F-5140-BCBC-2268EFFA7876}" srcOrd="0" destOrd="0" presId="urn:microsoft.com/office/officeart/2005/8/layout/hChevron3"/>
    <dgm:cxn modelId="{82751E56-16FB-F143-98D6-D00E92D1418B}" type="presParOf" srcId="{83E39BC9-431F-8249-904E-95E83C2235CF}" destId="{8A19FFB7-01A7-B44C-BFA8-4C878318268C}" srcOrd="1" destOrd="0" presId="urn:microsoft.com/office/officeart/2005/8/layout/hChevron3"/>
    <dgm:cxn modelId="{3E737625-D6C1-3340-8FD7-4D2EBA08ADF1}" type="presParOf" srcId="{83E39BC9-431F-8249-904E-95E83C2235CF}" destId="{F9CDE0A3-76B0-9B45-BFCD-2C8345BCFB0B}" srcOrd="2" destOrd="0" presId="urn:microsoft.com/office/officeart/2005/8/layout/hChevron3"/>
    <dgm:cxn modelId="{93DFFF68-BA2E-494D-8F35-8148A5E8E384}" type="presParOf" srcId="{83E39BC9-431F-8249-904E-95E83C2235CF}" destId="{E30B9F45-1848-E74D-A323-63C074CB4D50}" srcOrd="3" destOrd="0" presId="urn:microsoft.com/office/officeart/2005/8/layout/hChevron3"/>
    <dgm:cxn modelId="{BDDDA61D-A152-0C49-9201-EBA3E9B8905C}" type="presParOf" srcId="{83E39BC9-431F-8249-904E-95E83C2235CF}" destId="{8F1DBF34-B8AC-9345-9727-E0969F60D7FB}" srcOrd="4" destOrd="0" presId="urn:microsoft.com/office/officeart/2005/8/layout/hChevron3"/>
    <dgm:cxn modelId="{B8CE9C54-CF2E-054A-BEF5-DBBD306C0823}" type="presParOf" srcId="{83E39BC9-431F-8249-904E-95E83C2235CF}" destId="{FA68611C-1825-D846-8915-609C6007661D}" srcOrd="5" destOrd="0" presId="urn:microsoft.com/office/officeart/2005/8/layout/hChevron3"/>
    <dgm:cxn modelId="{F0722D1E-8CF7-7C44-9739-27BC06801DAA}" type="presParOf" srcId="{83E39BC9-431F-8249-904E-95E83C2235CF}" destId="{4199296E-FE4C-684B-AB18-11CF4C144EE1}" srcOrd="6" destOrd="0" presId="urn:microsoft.com/office/officeart/2005/8/layout/hChevron3"/>
    <dgm:cxn modelId="{35F8AD89-6F45-9044-8801-400379B2A00D}" type="presParOf" srcId="{83E39BC9-431F-8249-904E-95E83C2235CF}" destId="{BF7F12D6-B91B-FF41-8D79-9ABA4873F505}" srcOrd="7" destOrd="0" presId="urn:microsoft.com/office/officeart/2005/8/layout/hChevron3"/>
    <dgm:cxn modelId="{A7872F70-DB80-1643-A0B7-FA9F56BA8633}" type="presParOf" srcId="{83E39BC9-431F-8249-904E-95E83C2235CF}" destId="{FAAE6C73-AB72-2C4D-A4B7-E3836391DEE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451893-DFAA-8C4D-BA5B-898E3AA3DBE8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62BA033-F043-3548-83A3-F55F8421AFBD}">
      <dgm:prSet phldrT="[Text]"/>
      <dgm:spPr>
        <a:solidFill>
          <a:srgbClr val="90D16A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dirty="0"/>
            <a:t>‘Has a guy’</a:t>
          </a:r>
        </a:p>
      </dgm:t>
    </dgm:pt>
    <dgm:pt modelId="{55A492A5-C369-844F-8ECE-0D6AC2269921}" type="parTrans" cxnId="{E1B2C995-6775-3D4E-BF3F-9CC5D2AE6FF8}">
      <dgm:prSet/>
      <dgm:spPr/>
      <dgm:t>
        <a:bodyPr/>
        <a:lstStyle/>
        <a:p>
          <a:endParaRPr lang="en-US"/>
        </a:p>
      </dgm:t>
    </dgm:pt>
    <dgm:pt modelId="{F9DD1AD5-5F93-7141-B29E-E3704A0CB93C}" type="sibTrans" cxnId="{E1B2C995-6775-3D4E-BF3F-9CC5D2AE6FF8}">
      <dgm:prSet/>
      <dgm:spPr/>
      <dgm:t>
        <a:bodyPr/>
        <a:lstStyle/>
        <a:p>
          <a:endParaRPr lang="en-US"/>
        </a:p>
      </dgm:t>
    </dgm:pt>
    <dgm:pt modelId="{1EB9EA38-610F-704D-97EF-EDE35BC67F28}">
      <dgm:prSet phldrT="[Text]"/>
      <dgm:spPr>
        <a:solidFill>
          <a:schemeClr val="bg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dirty="0"/>
            <a:t>Consideration</a:t>
          </a:r>
        </a:p>
      </dgm:t>
    </dgm:pt>
    <dgm:pt modelId="{A54630C6-9902-A744-ADC7-6A1658F7A16C}" type="parTrans" cxnId="{754BFB1B-CCBC-E841-A6CF-3CA3CF4D79B2}">
      <dgm:prSet/>
      <dgm:spPr/>
      <dgm:t>
        <a:bodyPr/>
        <a:lstStyle/>
        <a:p>
          <a:endParaRPr lang="en-US"/>
        </a:p>
      </dgm:t>
    </dgm:pt>
    <dgm:pt modelId="{76C941CC-16B8-1B4E-934B-EBB289DF6478}" type="sibTrans" cxnId="{754BFB1B-CCBC-E841-A6CF-3CA3CF4D79B2}">
      <dgm:prSet/>
      <dgm:spPr/>
      <dgm:t>
        <a:bodyPr/>
        <a:lstStyle/>
        <a:p>
          <a:endParaRPr lang="en-US"/>
        </a:p>
      </dgm:t>
    </dgm:pt>
    <dgm:pt modelId="{76D6A701-1040-0641-9B7B-1AD5691C522A}">
      <dgm:prSet phldrT="[Text]"/>
      <dgm:spPr>
        <a:solidFill>
          <a:schemeClr val="bg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dirty="0"/>
            <a:t>Decision</a:t>
          </a:r>
        </a:p>
      </dgm:t>
    </dgm:pt>
    <dgm:pt modelId="{9415F803-68B9-5941-8482-7D5B9DFBFC8E}" type="parTrans" cxnId="{18AC828C-327C-8946-8794-2927C3C6EE8E}">
      <dgm:prSet/>
      <dgm:spPr/>
      <dgm:t>
        <a:bodyPr/>
        <a:lstStyle/>
        <a:p>
          <a:endParaRPr lang="en-US"/>
        </a:p>
      </dgm:t>
    </dgm:pt>
    <dgm:pt modelId="{859F2012-8B7F-4240-BFE9-A68ACD584064}" type="sibTrans" cxnId="{18AC828C-327C-8946-8794-2927C3C6EE8E}">
      <dgm:prSet/>
      <dgm:spPr/>
      <dgm:t>
        <a:bodyPr/>
        <a:lstStyle/>
        <a:p>
          <a:endParaRPr lang="en-US"/>
        </a:p>
      </dgm:t>
    </dgm:pt>
    <dgm:pt modelId="{85F699DC-798B-E24D-BFF9-B4A6BBCC69E4}">
      <dgm:prSet phldrT="[Text]"/>
      <dgm:spPr>
        <a:solidFill>
          <a:srgbClr val="41A495"/>
        </a:solidFill>
      </dgm:spPr>
      <dgm:t>
        <a:bodyPr/>
        <a:lstStyle/>
        <a:p>
          <a:r>
            <a:rPr lang="en-US" dirty="0"/>
            <a:t>Like-for-like</a:t>
          </a:r>
        </a:p>
      </dgm:t>
    </dgm:pt>
    <dgm:pt modelId="{8E254E78-199D-B247-ADE1-60D539DD44C1}" type="parTrans" cxnId="{A03CF0C6-F3A6-D64E-B87A-E087276029E5}">
      <dgm:prSet/>
      <dgm:spPr/>
      <dgm:t>
        <a:bodyPr/>
        <a:lstStyle/>
        <a:p>
          <a:endParaRPr lang="en-US"/>
        </a:p>
      </dgm:t>
    </dgm:pt>
    <dgm:pt modelId="{AE0F4722-F046-B840-AB7C-32E541003CD0}" type="sibTrans" cxnId="{A03CF0C6-F3A6-D64E-B87A-E087276029E5}">
      <dgm:prSet/>
      <dgm:spPr/>
      <dgm:t>
        <a:bodyPr/>
        <a:lstStyle/>
        <a:p>
          <a:endParaRPr lang="en-US"/>
        </a:p>
      </dgm:t>
    </dgm:pt>
    <dgm:pt modelId="{DF7B0F8B-64DC-6D4C-B2EE-F6E7E8FC2A9D}">
      <dgm:prSet phldrT="[Text]"/>
      <dgm:spPr>
        <a:solidFill>
          <a:srgbClr val="1764CF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dirty="0"/>
            <a:t>Furnace fails</a:t>
          </a:r>
        </a:p>
      </dgm:t>
    </dgm:pt>
    <dgm:pt modelId="{0CE7BA96-0A61-B444-B7BA-B37D4C76B166}" type="parTrans" cxnId="{2FE24A2B-F214-9140-85FE-74B2EDC0481B}">
      <dgm:prSet/>
      <dgm:spPr/>
      <dgm:t>
        <a:bodyPr/>
        <a:lstStyle/>
        <a:p>
          <a:endParaRPr lang="en-US"/>
        </a:p>
      </dgm:t>
    </dgm:pt>
    <dgm:pt modelId="{09A8B6C8-ED05-7D46-9ED9-631FCABF285E}" type="sibTrans" cxnId="{2FE24A2B-F214-9140-85FE-74B2EDC0481B}">
      <dgm:prSet/>
      <dgm:spPr/>
      <dgm:t>
        <a:bodyPr/>
        <a:lstStyle/>
        <a:p>
          <a:endParaRPr lang="en-US"/>
        </a:p>
      </dgm:t>
    </dgm:pt>
    <dgm:pt modelId="{83E39BC9-431F-8249-904E-95E83C2235CF}" type="pres">
      <dgm:prSet presAssocID="{E2451893-DFAA-8C4D-BA5B-898E3AA3DBE8}" presName="Name0" presStyleCnt="0">
        <dgm:presLayoutVars>
          <dgm:dir/>
          <dgm:resizeHandles val="exact"/>
        </dgm:presLayoutVars>
      </dgm:prSet>
      <dgm:spPr/>
    </dgm:pt>
    <dgm:pt modelId="{A22D251F-9D2F-5140-BCBC-2268EFFA7876}" type="pres">
      <dgm:prSet presAssocID="{F62BA033-F043-3548-83A3-F55F8421AFBD}" presName="parTxOnly" presStyleLbl="node1" presStyleIdx="0" presStyleCnt="5">
        <dgm:presLayoutVars>
          <dgm:bulletEnabled val="1"/>
        </dgm:presLayoutVars>
      </dgm:prSet>
      <dgm:spPr/>
    </dgm:pt>
    <dgm:pt modelId="{8A19FFB7-01A7-B44C-BFA8-4C878318268C}" type="pres">
      <dgm:prSet presAssocID="{F9DD1AD5-5F93-7141-B29E-E3704A0CB93C}" presName="parSpace" presStyleCnt="0"/>
      <dgm:spPr/>
    </dgm:pt>
    <dgm:pt modelId="{04133ADC-4332-AE47-870E-766CB6376867}" type="pres">
      <dgm:prSet presAssocID="{DF7B0F8B-64DC-6D4C-B2EE-F6E7E8FC2A9D}" presName="parTxOnly" presStyleLbl="node1" presStyleIdx="1" presStyleCnt="5">
        <dgm:presLayoutVars>
          <dgm:bulletEnabled val="1"/>
        </dgm:presLayoutVars>
      </dgm:prSet>
      <dgm:spPr/>
    </dgm:pt>
    <dgm:pt modelId="{28EE1261-8A2E-824C-B0F5-5442691E2A62}" type="pres">
      <dgm:prSet presAssocID="{09A8B6C8-ED05-7D46-9ED9-631FCABF285E}" presName="parSpace" presStyleCnt="0"/>
      <dgm:spPr/>
    </dgm:pt>
    <dgm:pt modelId="{F9CDE0A3-76B0-9B45-BFCD-2C8345BCFB0B}" type="pres">
      <dgm:prSet presAssocID="{1EB9EA38-610F-704D-97EF-EDE35BC67F28}" presName="parTxOnly" presStyleLbl="node1" presStyleIdx="2" presStyleCnt="5">
        <dgm:presLayoutVars>
          <dgm:bulletEnabled val="1"/>
        </dgm:presLayoutVars>
      </dgm:prSet>
      <dgm:spPr/>
    </dgm:pt>
    <dgm:pt modelId="{E30B9F45-1848-E74D-A323-63C074CB4D50}" type="pres">
      <dgm:prSet presAssocID="{76C941CC-16B8-1B4E-934B-EBB289DF6478}" presName="parSpace" presStyleCnt="0"/>
      <dgm:spPr/>
    </dgm:pt>
    <dgm:pt modelId="{8F1DBF34-B8AC-9345-9727-E0969F60D7FB}" type="pres">
      <dgm:prSet presAssocID="{76D6A701-1040-0641-9B7B-1AD5691C522A}" presName="parTxOnly" presStyleLbl="node1" presStyleIdx="3" presStyleCnt="5">
        <dgm:presLayoutVars>
          <dgm:bulletEnabled val="1"/>
        </dgm:presLayoutVars>
      </dgm:prSet>
      <dgm:spPr/>
    </dgm:pt>
    <dgm:pt modelId="{FA68611C-1825-D846-8915-609C6007661D}" type="pres">
      <dgm:prSet presAssocID="{859F2012-8B7F-4240-BFE9-A68ACD584064}" presName="parSpace" presStyleCnt="0"/>
      <dgm:spPr/>
    </dgm:pt>
    <dgm:pt modelId="{4199296E-FE4C-684B-AB18-11CF4C144EE1}" type="pres">
      <dgm:prSet presAssocID="{85F699DC-798B-E24D-BFF9-B4A6BBCC69E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754BFB1B-CCBC-E841-A6CF-3CA3CF4D79B2}" srcId="{E2451893-DFAA-8C4D-BA5B-898E3AA3DBE8}" destId="{1EB9EA38-610F-704D-97EF-EDE35BC67F28}" srcOrd="2" destOrd="0" parTransId="{A54630C6-9902-A744-ADC7-6A1658F7A16C}" sibTransId="{76C941CC-16B8-1B4E-934B-EBB289DF6478}"/>
    <dgm:cxn modelId="{2FE24A2B-F214-9140-85FE-74B2EDC0481B}" srcId="{E2451893-DFAA-8C4D-BA5B-898E3AA3DBE8}" destId="{DF7B0F8B-64DC-6D4C-B2EE-F6E7E8FC2A9D}" srcOrd="1" destOrd="0" parTransId="{0CE7BA96-0A61-B444-B7BA-B37D4C76B166}" sibTransId="{09A8B6C8-ED05-7D46-9ED9-631FCABF285E}"/>
    <dgm:cxn modelId="{5B3F7B88-8CAE-CA40-805C-542D31265EF4}" type="presOf" srcId="{DF7B0F8B-64DC-6D4C-B2EE-F6E7E8FC2A9D}" destId="{04133ADC-4332-AE47-870E-766CB6376867}" srcOrd="0" destOrd="0" presId="urn:microsoft.com/office/officeart/2005/8/layout/hChevron3"/>
    <dgm:cxn modelId="{18AC828C-327C-8946-8794-2927C3C6EE8E}" srcId="{E2451893-DFAA-8C4D-BA5B-898E3AA3DBE8}" destId="{76D6A701-1040-0641-9B7B-1AD5691C522A}" srcOrd="3" destOrd="0" parTransId="{9415F803-68B9-5941-8482-7D5B9DFBFC8E}" sibTransId="{859F2012-8B7F-4240-BFE9-A68ACD584064}"/>
    <dgm:cxn modelId="{673C558F-C77E-394E-8CBE-54F6281343B5}" type="presOf" srcId="{76D6A701-1040-0641-9B7B-1AD5691C522A}" destId="{8F1DBF34-B8AC-9345-9727-E0969F60D7FB}" srcOrd="0" destOrd="0" presId="urn:microsoft.com/office/officeart/2005/8/layout/hChevron3"/>
    <dgm:cxn modelId="{E1B2C995-6775-3D4E-BF3F-9CC5D2AE6FF8}" srcId="{E2451893-DFAA-8C4D-BA5B-898E3AA3DBE8}" destId="{F62BA033-F043-3548-83A3-F55F8421AFBD}" srcOrd="0" destOrd="0" parTransId="{55A492A5-C369-844F-8ECE-0D6AC2269921}" sibTransId="{F9DD1AD5-5F93-7141-B29E-E3704A0CB93C}"/>
    <dgm:cxn modelId="{512499BD-5B45-CA49-848D-CCEC07553774}" type="presOf" srcId="{85F699DC-798B-E24D-BFF9-B4A6BBCC69E4}" destId="{4199296E-FE4C-684B-AB18-11CF4C144EE1}" srcOrd="0" destOrd="0" presId="urn:microsoft.com/office/officeart/2005/8/layout/hChevron3"/>
    <dgm:cxn modelId="{A03CF0C6-F3A6-D64E-B87A-E087276029E5}" srcId="{E2451893-DFAA-8C4D-BA5B-898E3AA3DBE8}" destId="{85F699DC-798B-E24D-BFF9-B4A6BBCC69E4}" srcOrd="4" destOrd="0" parTransId="{8E254E78-199D-B247-ADE1-60D539DD44C1}" sibTransId="{AE0F4722-F046-B840-AB7C-32E541003CD0}"/>
    <dgm:cxn modelId="{995E97CF-0CFA-6E45-9FEE-2D39964D864F}" type="presOf" srcId="{1EB9EA38-610F-704D-97EF-EDE35BC67F28}" destId="{F9CDE0A3-76B0-9B45-BFCD-2C8345BCFB0B}" srcOrd="0" destOrd="0" presId="urn:microsoft.com/office/officeart/2005/8/layout/hChevron3"/>
    <dgm:cxn modelId="{E4E1A3F9-8C84-E047-96B0-2009518E1040}" type="presOf" srcId="{F62BA033-F043-3548-83A3-F55F8421AFBD}" destId="{A22D251F-9D2F-5140-BCBC-2268EFFA7876}" srcOrd="0" destOrd="0" presId="urn:microsoft.com/office/officeart/2005/8/layout/hChevron3"/>
    <dgm:cxn modelId="{D0A8CDFE-A38A-514A-ACB1-29EDC4E6DC55}" type="presOf" srcId="{E2451893-DFAA-8C4D-BA5B-898E3AA3DBE8}" destId="{83E39BC9-431F-8249-904E-95E83C2235CF}" srcOrd="0" destOrd="0" presId="urn:microsoft.com/office/officeart/2005/8/layout/hChevron3"/>
    <dgm:cxn modelId="{6726A23E-2CAE-CE44-A718-F0E9B5662D27}" type="presParOf" srcId="{83E39BC9-431F-8249-904E-95E83C2235CF}" destId="{A22D251F-9D2F-5140-BCBC-2268EFFA7876}" srcOrd="0" destOrd="0" presId="urn:microsoft.com/office/officeart/2005/8/layout/hChevron3"/>
    <dgm:cxn modelId="{82751E56-16FB-F143-98D6-D00E92D1418B}" type="presParOf" srcId="{83E39BC9-431F-8249-904E-95E83C2235CF}" destId="{8A19FFB7-01A7-B44C-BFA8-4C878318268C}" srcOrd="1" destOrd="0" presId="urn:microsoft.com/office/officeart/2005/8/layout/hChevron3"/>
    <dgm:cxn modelId="{1C5BCA5A-F1AC-8E4E-B7F4-90B7A4166A4A}" type="presParOf" srcId="{83E39BC9-431F-8249-904E-95E83C2235CF}" destId="{04133ADC-4332-AE47-870E-766CB6376867}" srcOrd="2" destOrd="0" presId="urn:microsoft.com/office/officeart/2005/8/layout/hChevron3"/>
    <dgm:cxn modelId="{D8C7C768-AB8D-C24A-959E-9BA8FE62C855}" type="presParOf" srcId="{83E39BC9-431F-8249-904E-95E83C2235CF}" destId="{28EE1261-8A2E-824C-B0F5-5442691E2A62}" srcOrd="3" destOrd="0" presId="urn:microsoft.com/office/officeart/2005/8/layout/hChevron3"/>
    <dgm:cxn modelId="{3E737625-D6C1-3340-8FD7-4D2EBA08ADF1}" type="presParOf" srcId="{83E39BC9-431F-8249-904E-95E83C2235CF}" destId="{F9CDE0A3-76B0-9B45-BFCD-2C8345BCFB0B}" srcOrd="4" destOrd="0" presId="urn:microsoft.com/office/officeart/2005/8/layout/hChevron3"/>
    <dgm:cxn modelId="{93DFFF68-BA2E-494D-8F35-8148A5E8E384}" type="presParOf" srcId="{83E39BC9-431F-8249-904E-95E83C2235CF}" destId="{E30B9F45-1848-E74D-A323-63C074CB4D50}" srcOrd="5" destOrd="0" presId="urn:microsoft.com/office/officeart/2005/8/layout/hChevron3"/>
    <dgm:cxn modelId="{BDDDA61D-A152-0C49-9201-EBA3E9B8905C}" type="presParOf" srcId="{83E39BC9-431F-8249-904E-95E83C2235CF}" destId="{8F1DBF34-B8AC-9345-9727-E0969F60D7FB}" srcOrd="6" destOrd="0" presId="urn:microsoft.com/office/officeart/2005/8/layout/hChevron3"/>
    <dgm:cxn modelId="{B8CE9C54-CF2E-054A-BEF5-DBBD306C0823}" type="presParOf" srcId="{83E39BC9-431F-8249-904E-95E83C2235CF}" destId="{FA68611C-1825-D846-8915-609C6007661D}" srcOrd="7" destOrd="0" presId="urn:microsoft.com/office/officeart/2005/8/layout/hChevron3"/>
    <dgm:cxn modelId="{F0722D1E-8CF7-7C44-9739-27BC06801DAA}" type="presParOf" srcId="{83E39BC9-431F-8249-904E-95E83C2235CF}" destId="{4199296E-FE4C-684B-AB18-11CF4C144EE1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D251F-9D2F-5140-BCBC-2268EFFA7876}">
      <dsp:nvSpPr>
        <dsp:cNvPr id="0" name=""/>
        <dsp:cNvSpPr/>
      </dsp:nvSpPr>
      <dsp:spPr>
        <a:xfrm>
          <a:off x="1105" y="36229"/>
          <a:ext cx="2155881" cy="862352"/>
        </a:xfrm>
        <a:prstGeom prst="homePlate">
          <a:avLst/>
        </a:prstGeom>
        <a:solidFill>
          <a:srgbClr val="1764CF"/>
        </a:solidFill>
        <a:ln w="3175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Awareness</a:t>
          </a:r>
        </a:p>
      </dsp:txBody>
      <dsp:txXfrm>
        <a:off x="1105" y="36229"/>
        <a:ext cx="1940293" cy="862352"/>
      </dsp:txXfrm>
    </dsp:sp>
    <dsp:sp modelId="{F9CDE0A3-76B0-9B45-BFCD-2C8345BCFB0B}">
      <dsp:nvSpPr>
        <dsp:cNvPr id="0" name=""/>
        <dsp:cNvSpPr/>
      </dsp:nvSpPr>
      <dsp:spPr>
        <a:xfrm>
          <a:off x="1725810" y="36229"/>
          <a:ext cx="2155881" cy="862352"/>
        </a:xfrm>
        <a:prstGeom prst="chevron">
          <a:avLst/>
        </a:prstGeom>
        <a:solidFill>
          <a:srgbClr val="019AFF"/>
        </a:solidFill>
        <a:ln w="3175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Consideration</a:t>
          </a:r>
        </a:p>
      </dsp:txBody>
      <dsp:txXfrm>
        <a:off x="2156986" y="36229"/>
        <a:ext cx="1293529" cy="862352"/>
      </dsp:txXfrm>
    </dsp:sp>
    <dsp:sp modelId="{8F1DBF34-B8AC-9345-9727-E0969F60D7FB}">
      <dsp:nvSpPr>
        <dsp:cNvPr id="0" name=""/>
        <dsp:cNvSpPr/>
      </dsp:nvSpPr>
      <dsp:spPr>
        <a:xfrm>
          <a:off x="3450516" y="36229"/>
          <a:ext cx="2155881" cy="862352"/>
        </a:xfrm>
        <a:prstGeom prst="chevron">
          <a:avLst/>
        </a:prstGeom>
        <a:solidFill>
          <a:srgbClr val="219BC2"/>
        </a:solidFill>
        <a:ln w="3175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Decision</a:t>
          </a:r>
        </a:p>
      </dsp:txBody>
      <dsp:txXfrm>
        <a:off x="3881692" y="36229"/>
        <a:ext cx="1293529" cy="862352"/>
      </dsp:txXfrm>
    </dsp:sp>
    <dsp:sp modelId="{4199296E-FE4C-684B-AB18-11CF4C144EE1}">
      <dsp:nvSpPr>
        <dsp:cNvPr id="0" name=""/>
        <dsp:cNvSpPr/>
      </dsp:nvSpPr>
      <dsp:spPr>
        <a:xfrm>
          <a:off x="5175221" y="36229"/>
          <a:ext cx="2155881" cy="862352"/>
        </a:xfrm>
        <a:prstGeom prst="chevron">
          <a:avLst/>
        </a:prstGeom>
        <a:solidFill>
          <a:srgbClr val="41A495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Service</a:t>
          </a:r>
        </a:p>
      </dsp:txBody>
      <dsp:txXfrm>
        <a:off x="5606397" y="36229"/>
        <a:ext cx="1293529" cy="862352"/>
      </dsp:txXfrm>
    </dsp:sp>
    <dsp:sp modelId="{FAAE6C73-AB72-2C4D-A4B7-E3836391DEE5}">
      <dsp:nvSpPr>
        <dsp:cNvPr id="0" name=""/>
        <dsp:cNvSpPr/>
      </dsp:nvSpPr>
      <dsp:spPr>
        <a:xfrm>
          <a:off x="6899926" y="36229"/>
          <a:ext cx="2155881" cy="862352"/>
        </a:xfrm>
        <a:prstGeom prst="chevron">
          <a:avLst/>
        </a:prstGeom>
        <a:solidFill>
          <a:srgbClr val="90D16A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Retention</a:t>
          </a:r>
        </a:p>
      </dsp:txBody>
      <dsp:txXfrm>
        <a:off x="7331102" y="36229"/>
        <a:ext cx="1293529" cy="862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D251F-9D2F-5140-BCBC-2268EFFA7876}">
      <dsp:nvSpPr>
        <dsp:cNvPr id="0" name=""/>
        <dsp:cNvSpPr/>
      </dsp:nvSpPr>
      <dsp:spPr>
        <a:xfrm>
          <a:off x="1105" y="36229"/>
          <a:ext cx="2155881" cy="862352"/>
        </a:xfrm>
        <a:prstGeom prst="homePlate">
          <a:avLst/>
        </a:prstGeom>
        <a:solidFill>
          <a:srgbClr val="90D16A"/>
        </a:solidFill>
        <a:ln w="3175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‘Has a guy’</a:t>
          </a:r>
        </a:p>
      </dsp:txBody>
      <dsp:txXfrm>
        <a:off x="1105" y="36229"/>
        <a:ext cx="1940293" cy="862352"/>
      </dsp:txXfrm>
    </dsp:sp>
    <dsp:sp modelId="{04133ADC-4332-AE47-870E-766CB6376867}">
      <dsp:nvSpPr>
        <dsp:cNvPr id="0" name=""/>
        <dsp:cNvSpPr/>
      </dsp:nvSpPr>
      <dsp:spPr>
        <a:xfrm>
          <a:off x="1725810" y="36229"/>
          <a:ext cx="2155881" cy="862352"/>
        </a:xfrm>
        <a:prstGeom prst="chevron">
          <a:avLst/>
        </a:prstGeom>
        <a:solidFill>
          <a:srgbClr val="1764CF"/>
        </a:solidFill>
        <a:ln w="3175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Furnace fails</a:t>
          </a:r>
        </a:p>
      </dsp:txBody>
      <dsp:txXfrm>
        <a:off x="2156986" y="36229"/>
        <a:ext cx="1293529" cy="862352"/>
      </dsp:txXfrm>
    </dsp:sp>
    <dsp:sp modelId="{F9CDE0A3-76B0-9B45-BFCD-2C8345BCFB0B}">
      <dsp:nvSpPr>
        <dsp:cNvPr id="0" name=""/>
        <dsp:cNvSpPr/>
      </dsp:nvSpPr>
      <dsp:spPr>
        <a:xfrm>
          <a:off x="3450516" y="36229"/>
          <a:ext cx="2155881" cy="862352"/>
        </a:xfrm>
        <a:prstGeom prst="chevron">
          <a:avLst/>
        </a:prstGeom>
        <a:solidFill>
          <a:schemeClr val="bg1"/>
        </a:solidFill>
        <a:ln w="3175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Consideration</a:t>
          </a:r>
        </a:p>
      </dsp:txBody>
      <dsp:txXfrm>
        <a:off x="3881692" y="36229"/>
        <a:ext cx="1293529" cy="862352"/>
      </dsp:txXfrm>
    </dsp:sp>
    <dsp:sp modelId="{8F1DBF34-B8AC-9345-9727-E0969F60D7FB}">
      <dsp:nvSpPr>
        <dsp:cNvPr id="0" name=""/>
        <dsp:cNvSpPr/>
      </dsp:nvSpPr>
      <dsp:spPr>
        <a:xfrm>
          <a:off x="5175221" y="36229"/>
          <a:ext cx="2155881" cy="862352"/>
        </a:xfrm>
        <a:prstGeom prst="chevron">
          <a:avLst/>
        </a:prstGeom>
        <a:solidFill>
          <a:schemeClr val="bg1"/>
        </a:solidFill>
        <a:ln w="3175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Decision</a:t>
          </a:r>
        </a:p>
      </dsp:txBody>
      <dsp:txXfrm>
        <a:off x="5606397" y="36229"/>
        <a:ext cx="1293529" cy="862352"/>
      </dsp:txXfrm>
    </dsp:sp>
    <dsp:sp modelId="{4199296E-FE4C-684B-AB18-11CF4C144EE1}">
      <dsp:nvSpPr>
        <dsp:cNvPr id="0" name=""/>
        <dsp:cNvSpPr/>
      </dsp:nvSpPr>
      <dsp:spPr>
        <a:xfrm>
          <a:off x="6899926" y="36229"/>
          <a:ext cx="2155881" cy="862352"/>
        </a:xfrm>
        <a:prstGeom prst="chevron">
          <a:avLst/>
        </a:prstGeom>
        <a:solidFill>
          <a:srgbClr val="41A495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Like-for-like</a:t>
          </a:r>
        </a:p>
      </dsp:txBody>
      <dsp:txXfrm>
        <a:off x="7331102" y="36229"/>
        <a:ext cx="1293529" cy="862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46566-5765-7F41-AA68-F598D4258A1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7F3A1-6169-C944-A98E-8AFB92D00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00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1:13:28.530"/>
    </inkml:context>
    <inkml:brush xml:id="br0">
      <inkml:brushProperty name="width" value="0.35" units="cm"/>
      <inkml:brushProperty name="height" value="0.35" units="cm"/>
      <inkml:brushProperty name="color" value="#D74B00"/>
    </inkml:brush>
  </inkml:definitions>
  <inkml:trace contextRef="#ctx0" brushRef="#br0">5574 0 24575,'-82'0'0,"-3"0"0,-2 0 0,4 0 0,-14 0 0,39 0 0,-4 0 0,-10 1 0,-4 1 0,-12 4 0,-2 3 0,-1 5 0,-1 4 0,0 5 0,1 4 0,-1 3 0,0 3 0,1-1 0,1 1 0,3 0 0,0 0 0,0 2 0,-1 1 0,0 3 0,0 3 0,-2 1 0,1 0 0,1-2 0,1-1 0,5-3 0,0-3 0,7-5 0,1-2 0,5-2 0,2-1 0,1 3 0,2 2 0,2 3 0,1 3 0,-2 6 0,1 5 0,-5 6 0,1 3 0,-1 5 0,0 1 0,-1 5 0,2 1 0,3 0 0,2 2 0,3 0 0,0 1 0,3-2 0,0 0 0,1-2 0,-2 0 0,-2-1 0,-3-1 0,-1-2 0,-3 0 0,-3 3 0,-3 1 0,22-20 0,0 0 0,1 2-159,-1 3 0,2 1 0,1 2 159,1 3 0,1 1 0,2 2 0,2 2 0,2 3 0,2 0 0,3-1 0,3 1 0,2-1 0,1-1 0,3 1 0,1-2 0,-8 29 0,4-2 0,3-8 0,3-3 0,3-3 0,2-2 0,5-3 0,3 1 0,3 1 0,2 1 0,1 3 0,2 1 0,0 5 0,0 0 0,0 0 0,0 0 0,0 3 0,0 0 0,-1 5 0,0 1 0,-1 3 0,-1-1 0,-1-3 0,-1-2 0,-1-2 0,-1-2 238,-1-5 1,0-2-239,0-3 0,0-1 0,-2 5 0,1-2 0,0-5 0,0-1 0,1 0 0,0 0 0,0-1 0,1-2 0,2-6 0,1-1 0,0-1 0,2 0 0,0-8 0,1-1 0,1 41 0,0-2 0,0-1 0,0 1 0,0 2 0,0 3 0,0 2 0,0-1 0,0-5 0,0-6 0,3-2 0,4-3 0,6 5 0,8 4 0,-8-40 0,1 1 0,3 3 0,3 1 0,2 1 0,2 0 0,2 1 0,3-1 0,3 0 0,1 0 0,2 1 0,1 1 0,1-1 0,1 0 0,-3 0 0,0 0 0,-3-1 0,-3 1 0,-3-4 0,-4 1 0,-3-4 0,-3-1 0,6 29 0,-11-10 0,-10 4 0,-4 0 0,0 26 0,1-28 0,1 5 0,1 15 0,0 4 0,0-24 0,0 2 0,0 0 0,2 4 0,0 1 0,1-2 0,2 27 0,1-2 0,1-7 0,1-2 0,1-1 0,1-3 0,-1-10 0,0-2 0,2-5 0,0-1 0,2-8 0,1-2 0,0-6 0,2-1 0,15 36 0,-1-6 0,-3-2 0,-4 4 0,0 9 0,-12-42 0,0 0 0,0 2 0,0 1 0,1-2 0,0 0 0,17 46 0,5-11 0,8-5 0,8-6 0,6-8 0,11-3 0,6-4 0,7-3 0,-39-27 0,0 0 0,37 26 0,-5-2 0,-8-4 0,-4-7 0,2-7 0,10-7 0,14-3 0,-37-14 0,1 0 0,5 0 0,2 1 0,2-1 0,1 1 0,1-1 0,2 1 0,1 0 0,0 0 0,-2 0 0,0-1 0,4 1 0,0 0 0,0 0 0,1 0 0,1 0 0,1 0 0,3 1 0,-1-1 0,-3-1 0,0-1 0,-1 0 0,-1 1 0,-4-1 0,0 0 0,-2 0 0,1 0 0,4 2 0,1 0 0,6 2 0,1 1 0,3 0 0,0 1 0,1 1 0,-1 1 0,-1-1 0,-1 0 0,1-3 0,1-1 0,4-2 0,0-2 0,-1-3 0,1-2 0,6-1 0,2-2 0,-1 0 0,0-1 0,-4-2 0,0-1 0,6-5 0,0-3 0,-2-2 0,1-2 0,3-2 0,1-2 0,3 2 0,-1 0 0,-7 4 0,-1 0 0,-2 0 0,-1 1 0,-2 0 0,0 0 0,-2 0 0,-1-1 0,-3 1 0,-2-2 0,-3 1 0,-1-1 0,-5 0 0,-1 0 0,-1-1 0,-1-1 0,-3 0 0,-1-2 0,-1-3 0,0-2 0,0-2 0,1-2 0,3-3 0,1-1 0,0-1 0,1 1 0,0 0 0,0 1 0,-1 1 0,1 0 0,-3 2 0,1 0 0,6-1 0,1 0 0,2 0 0,0 0 0,6-1 0,0 0 0,0 1 0,-1 0 0,-1 2 0,0 0 0,-2 0 0,0 1 0,-3 0 0,-1 1 0,-2 1 0,-1 0 0,-5 1 0,-1 0 0,-2 1 0,0-1 0,-1 1 0,-1 0 0,0-2 0,1 0 0,-1-2 0,-1-1 0,-2-1 0,-1-2 0,-3 0 0,-2 0 0,-4 0 0,-2 0 0,33-29 0,-10 3 0,-10 0 0,-5-2 0,-9-2 0,-6-13 0,-5-20 0,-17 30 0,-3-5 0,-2-18 0,-1-6-301,-3 19 0,0-2 1,-2-2 300,1-9 0,-1-3 0,-1 0 0,1-5 0,0-1 0,0-1 0,0 0 0,0 0 0,0 1 0,0 6 0,0 0 0,0 3 0,0 4 0,0 2 0,0 2-80,1 6 0,-1 3 0,-1 0 80,1-28 0,-2 2 0,0-2 0,-2 2 0,1 4 0,-1 2 0,-1-1 0,-1 1 0,1 3 0,0 0 0,0 3 0,0 1 0,-1 1 0,-1 0 0,1 4 0,0 0 0,0 0 0,0 0 445,0 0 1,0 1-446,-1 0 0,1 1 125,-2 1 1,0 0-126,0 4 0,-1 0 0,0-1 0,0 0 0,1-5 0,2 0 0,1 0 0,2 1 0,0-2 0,1 0 0,0 4 0,0 1 0,1 7 0,-1 0 0,1 3 0,-1 1 0,1 3 0,0 1 0,-1 0 0,1-2 0,-2-4 0,0-2 0,-1-6 0,0-3 0,-1-9 0,0-2 0,1-10 0,-1-1 0,0-3 0,0 1 0,2 3 0,-1 3 0,2 18 0,1 2 0,-1 6 0,1-2 0,-1-13 0,0-3 0,0-8 0,0-5-328,1 13 0,0-5 0,-1-1 209,1-9 0,0-2 0,0 0 119,1 24 0,0 0 0,0 0 0,0 0 0,0-1 0,0 0 0,0 0 0,0 3-154,0-15 0,0 3 0,0 3 154,0 11 0,0 2 0,0 1 0,0-23 0,0 4 0,0 8 0,0 3 0,1 8 0,-2 2 0,-2 6 0,-3 3 0,-5 4 0,-3 2 491,-8-3 1,-4 1-330,-7-3 1,-3-1 84,0-4 1,-1-1-248,-1-3 0,0-2 0,2 1 0,0-1 0,-1-2 0,-2 1 0,-2-1 0,-1 2 0,-3 2 0,-1 1 0,-1 3 0,-2 2 0,0 5 0,-1 4 0,-2 2 0,0 3 0,0 5 0,-1 3 0,0 5 0,0 2 0,-1 1 0,1 0 0,-1 0 0,-1 0 0,1-2 0,0-1 0,1 0 0,0 0 0,-3 1 0,-2 1 0,-1 1 0,0 1 0,-3 2 0,-2 1 0,-3 1 0,0 2 0,3 3 0,0 2 0,2 3 0,1 2 0,4 4 0,1 2 0,2 2 0,1 2 0,-1 2 0,0 1 0,-1-1 0,-1 2 0,-1-1 0,-1 0 0,2 0 0,0 0 0,1-1 0,1 2 0,3-1 0,1 2 0,-46 5 0,5 6 0,-4 7 0,43-7 0,-2 1 0,-2 1 0,0-1 0,-2 2 0,1 0 0,1-2 0,1 0 0,5-1 0,1 0 0,-39 8 0,10-8 0,7-6 0,5-5 0,-2-2 0,-6 0 0,-8 0 0,-12 0 0,43 1 0,-1 2 0,-1 1 0,0 2 0,-1 2 0,3 1 0,-31 10 0,34-5 0,25-7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C258E-A586-4C45-9C12-A78623A4489E}" type="datetimeFigureOut">
              <a:rPr lang="en-US" smtClean="0"/>
              <a:pPr/>
              <a:t>11/13/24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8E405-4F09-AD40-9B5B-F9B71207B8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56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Recovering building science engineer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Squamish and Musqueam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Honoured and humbled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Accidentally became a building science engineer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Ontario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McMaster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Structural engineering degree</a:t>
            </a:r>
          </a:p>
          <a:p>
            <a:pPr>
              <a:lnSpc>
                <a:spcPct val="150000"/>
              </a:lnSpc>
            </a:pPr>
            <a:r>
              <a:rPr lang="en-CA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Oldschool</a:t>
            </a: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courses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Drysdale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Ontario Masonry Training Centre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Mic-dropped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30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Multi-parameter</a:t>
            </a:r>
          </a:p>
          <a:p>
            <a:r>
              <a:rPr lang="en-CA" dirty="0"/>
              <a:t>First four months</a:t>
            </a:r>
          </a:p>
          <a:p>
            <a:r>
              <a:rPr lang="en-CA" dirty="0"/>
              <a:t>Human-centered takeaway</a:t>
            </a:r>
          </a:p>
          <a:p>
            <a:r>
              <a:rPr lang="en-CA" dirty="0"/>
              <a:t>Universal COVID experience</a:t>
            </a:r>
          </a:p>
          <a:p>
            <a:r>
              <a:rPr lang="en-CA" dirty="0"/>
              <a:t>Ventilation awareness</a:t>
            </a:r>
          </a:p>
          <a:p>
            <a:r>
              <a:rPr lang="en-CA" dirty="0"/>
              <a:t>Heat dome</a:t>
            </a:r>
          </a:p>
          <a:p>
            <a:r>
              <a:rPr lang="en-CA" dirty="0" err="1"/>
              <a:t>BandAid</a:t>
            </a:r>
            <a:r>
              <a:rPr lang="en-CA" dirty="0"/>
              <a:t> solutions</a:t>
            </a:r>
          </a:p>
          <a:p>
            <a:r>
              <a:rPr lang="en-CA" dirty="0"/>
              <a:t>Australia</a:t>
            </a:r>
          </a:p>
          <a:p>
            <a:r>
              <a:rPr lang="en-CA" dirty="0"/>
              <a:t>Opening windows no longer enough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65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Font typeface="Symbol" pitchFamily="2" charset="2"/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than just energy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Healthy, safe, climate-resilient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Affordable to heat and cool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Synergies: nailing pattern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Electrical grid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2003 power outage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Heating electrification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None/>
              <a:tabLst/>
              <a:defRPr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Analogous to EVs and congestion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Passive resilience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1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Symbol" pitchFamily="2" charset="2"/>
              <a:buNone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Narrow focus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2/3 cold and dark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600,000 / year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Vulnerable populations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Energy poverty</a:t>
            </a:r>
          </a:p>
          <a:p>
            <a:pPr marL="0" lvl="0" indent="0">
              <a:buFont typeface="Symbol" pitchFamily="2" charset="2"/>
              <a:buNone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C0BAB-9D53-7F4B-927E-1DBE16870766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4370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Isaac</a:t>
            </a:r>
          </a:p>
          <a:p>
            <a:r>
              <a:rPr lang="en-CA" dirty="0"/>
              <a:t>Family business</a:t>
            </a:r>
          </a:p>
          <a:p>
            <a:r>
              <a:rPr lang="en-CA" dirty="0"/>
              <a:t>Household language spreading</a:t>
            </a:r>
          </a:p>
          <a:p>
            <a:r>
              <a:rPr lang="en-CA" dirty="0"/>
              <a:t>Fractured sector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5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Customer journey</a:t>
            </a:r>
          </a:p>
          <a:p>
            <a:r>
              <a:rPr lang="en-CA" dirty="0"/>
              <a:t>Ideal business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18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Winter failure</a:t>
            </a:r>
          </a:p>
          <a:p>
            <a:r>
              <a:rPr lang="en-CA" dirty="0"/>
              <a:t>Has a guy</a:t>
            </a:r>
          </a:p>
          <a:p>
            <a:r>
              <a:rPr lang="en-CA" dirty="0"/>
              <a:t>Like-for-like</a:t>
            </a:r>
          </a:p>
          <a:p>
            <a:r>
              <a:rPr lang="en-CA" dirty="0"/>
              <a:t>Missing alternatives</a:t>
            </a:r>
          </a:p>
          <a:p>
            <a:r>
              <a:rPr lang="en-CA" dirty="0"/>
              <a:t>Government role</a:t>
            </a:r>
          </a:p>
          <a:p>
            <a:r>
              <a:rPr lang="en-CA" dirty="0"/>
              <a:t>Pembina role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31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Supply chain survey results</a:t>
            </a:r>
          </a:p>
          <a:p>
            <a:r>
              <a:rPr lang="en-CA" dirty="0"/>
              <a:t>Regulation</a:t>
            </a:r>
          </a:p>
          <a:p>
            <a:r>
              <a:rPr lang="en-CA" dirty="0"/>
              <a:t>Education and simplification</a:t>
            </a:r>
          </a:p>
          <a:p>
            <a:r>
              <a:rPr lang="en-CA" dirty="0"/>
              <a:t>Grants / incentives</a:t>
            </a:r>
          </a:p>
          <a:p>
            <a:r>
              <a:rPr lang="en-CA" dirty="0"/>
              <a:t>Equity deserving groups</a:t>
            </a:r>
          </a:p>
          <a:p>
            <a:r>
              <a:rPr lang="en-CA" dirty="0"/>
              <a:t>Volatile politics</a:t>
            </a:r>
          </a:p>
          <a:p>
            <a:r>
              <a:rPr lang="en-CA" dirty="0"/>
              <a:t>Non-partisan policy</a:t>
            </a:r>
          </a:p>
          <a:p>
            <a:r>
              <a:rPr lang="en-CA" dirty="0"/>
              <a:t>IRA</a:t>
            </a:r>
          </a:p>
          <a:p>
            <a:r>
              <a:rPr lang="en-CA" dirty="0"/>
              <a:t>Jobs</a:t>
            </a:r>
          </a:p>
          <a:p>
            <a:r>
              <a:rPr lang="en-CA" dirty="0"/>
              <a:t>GDP</a:t>
            </a:r>
          </a:p>
          <a:p>
            <a:r>
              <a:rPr lang="en-CA" dirty="0"/>
              <a:t>Industry against rapid shifts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73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Industry role</a:t>
            </a:r>
          </a:p>
          <a:p>
            <a:r>
              <a:rPr lang="en-CA" dirty="0"/>
              <a:t>Service providers</a:t>
            </a:r>
          </a:p>
          <a:p>
            <a:r>
              <a:rPr lang="en-CA" dirty="0"/>
              <a:t>Network to learn</a:t>
            </a:r>
          </a:p>
          <a:p>
            <a:r>
              <a:rPr lang="en-CA" dirty="0"/>
              <a:t>Educate on other fields</a:t>
            </a:r>
          </a:p>
          <a:p>
            <a:r>
              <a:rPr lang="en-CA" dirty="0"/>
              <a:t>DRAs</a:t>
            </a:r>
          </a:p>
          <a:p>
            <a:r>
              <a:rPr lang="en-CA" dirty="0"/>
              <a:t>Justice a product of its time</a:t>
            </a:r>
          </a:p>
          <a:p>
            <a:r>
              <a:rPr lang="en-CA" dirty="0"/>
              <a:t>Canadian right to health, safety, etc.</a:t>
            </a:r>
          </a:p>
          <a:p>
            <a:r>
              <a:rPr lang="en-CA" dirty="0"/>
              <a:t>This is your moment</a:t>
            </a:r>
          </a:p>
          <a:p>
            <a:r>
              <a:rPr lang="en-CA" dirty="0"/>
              <a:t>More than comfort</a:t>
            </a:r>
          </a:p>
          <a:p>
            <a:r>
              <a:rPr lang="en-CA" dirty="0"/>
              <a:t>Not invisible</a:t>
            </a:r>
          </a:p>
          <a:p>
            <a:r>
              <a:rPr lang="en-CA" dirty="0"/>
              <a:t>No longer alone</a:t>
            </a:r>
          </a:p>
          <a:p>
            <a:r>
              <a:rPr lang="en-CA" dirty="0"/>
              <a:t>Together we can go further and faster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23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1997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Yellow pages 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Canadian building science forebears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Ontario Building Envelope Council’s Beckie award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20-something enthusiasm fizzled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Stopped practicing.  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Fast forward 10 years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 U ‘fun’ degree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Carbon Talks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Renewable Cities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Building science contributing to Canada’s energy transition</a:t>
            </a:r>
          </a:p>
          <a:p>
            <a:pPr>
              <a:lnSpc>
                <a:spcPct val="150000"/>
              </a:lnSpc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Building program director’s shoes at the Pembina Institute.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36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Clean energy think tank</a:t>
            </a:r>
          </a:p>
          <a:p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Across Canada</a:t>
            </a:r>
          </a:p>
          <a:p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Justice is subjective and time-stamped</a:t>
            </a:r>
          </a:p>
          <a:p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Hope</a:t>
            </a:r>
          </a:p>
          <a:p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Kids</a:t>
            </a:r>
          </a:p>
          <a:p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Jon Stewart</a:t>
            </a:r>
          </a:p>
          <a:p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Daughter</a:t>
            </a:r>
          </a:p>
          <a:p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Seniors</a:t>
            </a:r>
          </a:p>
          <a:p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Peers coming of age</a:t>
            </a:r>
          </a:p>
          <a:p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Social glue</a:t>
            </a:r>
          </a:p>
          <a:p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Unprecedented good and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Unprecedented bad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Judicious use of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52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Psychrometric chart and material data sheets</a:t>
            </a:r>
          </a:p>
          <a:p>
            <a:r>
              <a:rPr lang="en-CA" dirty="0"/>
              <a:t>Pre-Revit or PHPP</a:t>
            </a:r>
          </a:p>
          <a:p>
            <a:r>
              <a:rPr lang="en-CA" dirty="0"/>
              <a:t>Leaky condos</a:t>
            </a:r>
          </a:p>
          <a:p>
            <a:r>
              <a:rPr lang="en-CA" dirty="0"/>
              <a:t>Vapour retarders</a:t>
            </a:r>
          </a:p>
          <a:p>
            <a:r>
              <a:rPr lang="en-CA" dirty="0"/>
              <a:t>Imperfect air barriers</a:t>
            </a:r>
          </a:p>
          <a:p>
            <a:r>
              <a:rPr lang="en-CA" dirty="0"/>
              <a:t>Bulk water</a:t>
            </a:r>
          </a:p>
          <a:p>
            <a:r>
              <a:rPr lang="en-CA" dirty="0"/>
              <a:t>Sick building</a:t>
            </a:r>
          </a:p>
          <a:p>
            <a:r>
              <a:rPr lang="en-CA" dirty="0"/>
              <a:t>Envelope only</a:t>
            </a:r>
          </a:p>
          <a:p>
            <a:r>
              <a:rPr lang="en-CA" dirty="0"/>
              <a:t>Energy and carbon performance models</a:t>
            </a:r>
          </a:p>
          <a:p>
            <a:r>
              <a:rPr lang="en-CA" dirty="0"/>
              <a:t>Integration of passive and mechanical</a:t>
            </a:r>
          </a:p>
          <a:p>
            <a:r>
              <a:rPr lang="en-CA" dirty="0"/>
              <a:t>Integration with auxiliary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7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Decoupling GHGs from new construction</a:t>
            </a:r>
            <a:r>
              <a:rPr lang="en-CA" dirty="0">
                <a:effectLst/>
              </a:rPr>
              <a:t> </a:t>
            </a:r>
          </a:p>
          <a:p>
            <a:r>
              <a:rPr lang="en-CA" dirty="0">
                <a:effectLst/>
              </a:rPr>
              <a:t>Monty Paulsen at PH</a:t>
            </a:r>
          </a:p>
          <a:p>
            <a:r>
              <a:rPr lang="en-CA" dirty="0">
                <a:effectLst/>
              </a:rPr>
              <a:t>Low-C materials with PH</a:t>
            </a:r>
          </a:p>
          <a:p>
            <a:r>
              <a:rPr lang="en-CA" dirty="0">
                <a:effectLst/>
              </a:rPr>
              <a:t>Gov and </a:t>
            </a:r>
            <a:r>
              <a:rPr lang="en-CA" dirty="0" err="1">
                <a:effectLst/>
              </a:rPr>
              <a:t>mfrs</a:t>
            </a:r>
            <a:r>
              <a:rPr lang="en-CA" dirty="0">
                <a:effectLst/>
              </a:rPr>
              <a:t> investing</a:t>
            </a:r>
          </a:p>
          <a:p>
            <a:r>
              <a:rPr lang="en-CA" dirty="0">
                <a:effectLst/>
              </a:rPr>
              <a:t>Lost Monty</a:t>
            </a:r>
          </a:p>
          <a:p>
            <a:r>
              <a:rPr lang="en-CA" dirty="0">
                <a:effectLst/>
              </a:rPr>
              <a:t>ESC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30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>
                <a:effectLst/>
              </a:rPr>
              <a:t>Energiepsprong</a:t>
            </a:r>
            <a:endParaRPr lang="en-CA" dirty="0"/>
          </a:p>
          <a:p>
            <a:r>
              <a:rPr lang="en-CA" dirty="0"/>
              <a:t>Animation</a:t>
            </a:r>
          </a:p>
          <a:p>
            <a:r>
              <a:rPr lang="en-CA" dirty="0"/>
              <a:t>Market transformation lost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41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MD pillars</a:t>
            </a:r>
          </a:p>
          <a:p>
            <a:r>
              <a:rPr lang="en-CA" dirty="0"/>
              <a:t>Reframed Lab</a:t>
            </a:r>
          </a:p>
          <a:p>
            <a:r>
              <a:rPr lang="en-CA" dirty="0"/>
              <a:t>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3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Rule 1</a:t>
            </a:r>
          </a:p>
          <a:p>
            <a:r>
              <a:rPr lang="en-CA" dirty="0"/>
              <a:t>Rule 2</a:t>
            </a:r>
          </a:p>
          <a:p>
            <a:r>
              <a:rPr lang="en-CA" dirty="0"/>
              <a:t>Rule 3</a:t>
            </a:r>
          </a:p>
          <a:p>
            <a:r>
              <a:rPr lang="en-CA" dirty="0"/>
              <a:t>Online</a:t>
            </a:r>
          </a:p>
          <a:p>
            <a:r>
              <a:rPr lang="en-CA" dirty="0"/>
              <a:t>70+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71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Schematic design projections</a:t>
            </a:r>
          </a:p>
          <a:p>
            <a:r>
              <a:rPr lang="en-CA" dirty="0"/>
              <a:t>No surprise technically feasible</a:t>
            </a:r>
          </a:p>
          <a:p>
            <a:r>
              <a:rPr lang="en-CA" dirty="0"/>
              <a:t>Tech advances</a:t>
            </a:r>
          </a:p>
          <a:p>
            <a:r>
              <a:rPr lang="en-CA" dirty="0"/>
              <a:t>Hope in participants</a:t>
            </a:r>
          </a:p>
          <a:p>
            <a:r>
              <a:rPr lang="en-CA" dirty="0"/>
              <a:t>Non-energy design 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6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5" y="1957052"/>
            <a:ext cx="7025379" cy="584776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71600" y="3315035"/>
            <a:ext cx="6400800" cy="461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5" y="184746"/>
            <a:ext cx="6210447" cy="1601977"/>
          </a:xfrm>
        </p:spPr>
        <p:txBody>
          <a:bodyPr/>
          <a:lstStyle>
            <a:lvl1pPr>
              <a:defRPr sz="5400" b="0" i="0">
                <a:solidFill>
                  <a:srgbClr val="1F497D"/>
                </a:solidFill>
                <a:latin typeface="+mj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55CD13-1AC2-0DBD-A225-B7B6B7B2F79B}"/>
              </a:ext>
            </a:extLst>
          </p:cNvPr>
          <p:cNvSpPr/>
          <p:nvPr userDrawn="1"/>
        </p:nvSpPr>
        <p:spPr>
          <a:xfrm>
            <a:off x="0" y="0"/>
            <a:ext cx="9144361" cy="2250281"/>
          </a:xfrm>
          <a:custGeom>
            <a:avLst/>
            <a:gdLst>
              <a:gd name="connsiteX0" fmla="*/ 0 w 9144000"/>
              <a:gd name="connsiteY0" fmla="*/ 0 h 3045279"/>
              <a:gd name="connsiteX1" fmla="*/ 9144000 w 9144000"/>
              <a:gd name="connsiteY1" fmla="*/ 0 h 3045279"/>
              <a:gd name="connsiteX2" fmla="*/ 9144000 w 9144000"/>
              <a:gd name="connsiteY2" fmla="*/ 3045279 h 3045279"/>
              <a:gd name="connsiteX3" fmla="*/ 0 w 9144000"/>
              <a:gd name="connsiteY3" fmla="*/ 3045279 h 3045279"/>
              <a:gd name="connsiteX4" fmla="*/ 0 w 9144000"/>
              <a:gd name="connsiteY4" fmla="*/ 0 h 3045279"/>
              <a:gd name="connsiteX0" fmla="*/ 0 w 9152164"/>
              <a:gd name="connsiteY0" fmla="*/ 0 h 3045279"/>
              <a:gd name="connsiteX1" fmla="*/ 9144000 w 9152164"/>
              <a:gd name="connsiteY1" fmla="*/ 0 h 3045279"/>
              <a:gd name="connsiteX2" fmla="*/ 9152164 w 9152164"/>
              <a:gd name="connsiteY2" fmla="*/ 2032908 h 3045279"/>
              <a:gd name="connsiteX3" fmla="*/ 0 w 9152164"/>
              <a:gd name="connsiteY3" fmla="*/ 3045279 h 3045279"/>
              <a:gd name="connsiteX4" fmla="*/ 0 w 9152164"/>
              <a:gd name="connsiteY4" fmla="*/ 0 h 3045279"/>
              <a:gd name="connsiteX0" fmla="*/ 0 w 9144361"/>
              <a:gd name="connsiteY0" fmla="*/ 0 h 3045279"/>
              <a:gd name="connsiteX1" fmla="*/ 9144000 w 9144361"/>
              <a:gd name="connsiteY1" fmla="*/ 0 h 3045279"/>
              <a:gd name="connsiteX2" fmla="*/ 9135835 w 9144361"/>
              <a:gd name="connsiteY2" fmla="*/ 2490108 h 3045279"/>
              <a:gd name="connsiteX3" fmla="*/ 0 w 9144361"/>
              <a:gd name="connsiteY3" fmla="*/ 3045279 h 3045279"/>
              <a:gd name="connsiteX4" fmla="*/ 0 w 9144361"/>
              <a:gd name="connsiteY4" fmla="*/ 0 h 3045279"/>
              <a:gd name="connsiteX0" fmla="*/ 0 w 9144361"/>
              <a:gd name="connsiteY0" fmla="*/ 0 h 3045279"/>
              <a:gd name="connsiteX1" fmla="*/ 9144000 w 9144361"/>
              <a:gd name="connsiteY1" fmla="*/ 0 h 3045279"/>
              <a:gd name="connsiteX2" fmla="*/ 9135835 w 9144361"/>
              <a:gd name="connsiteY2" fmla="*/ 2258087 h 3045279"/>
              <a:gd name="connsiteX3" fmla="*/ 0 w 9144361"/>
              <a:gd name="connsiteY3" fmla="*/ 3045279 h 3045279"/>
              <a:gd name="connsiteX4" fmla="*/ 0 w 9144361"/>
              <a:gd name="connsiteY4" fmla="*/ 0 h 304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361" h="3045279">
                <a:moveTo>
                  <a:pt x="0" y="0"/>
                </a:moveTo>
                <a:lnTo>
                  <a:pt x="9144000" y="0"/>
                </a:lnTo>
                <a:cubicBezTo>
                  <a:pt x="9146721" y="677636"/>
                  <a:pt x="9133114" y="1580451"/>
                  <a:pt x="9135835" y="2258087"/>
                </a:cubicBezTo>
                <a:lnTo>
                  <a:pt x="0" y="3045279"/>
                </a:lnTo>
                <a:lnTo>
                  <a:pt x="0" y="0"/>
                </a:lnTo>
                <a:close/>
              </a:path>
            </a:pathLst>
          </a:custGeom>
          <a:solidFill>
            <a:srgbClr val="0646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71600" y="266391"/>
            <a:ext cx="6400800" cy="1601977"/>
          </a:xfrm>
        </p:spPr>
        <p:txBody>
          <a:bodyPr anchor="b"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2516672"/>
            <a:ext cx="6400800" cy="584776"/>
          </a:xfrm>
        </p:spPr>
        <p:txBody>
          <a:bodyPr anchor="t"/>
          <a:lstStyle>
            <a:lvl1pPr marL="0" indent="0" algn="l">
              <a:buNone/>
              <a:defRPr>
                <a:solidFill>
                  <a:srgbClr val="1B386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71600" y="3319099"/>
            <a:ext cx="6400800" cy="461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1B386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3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09" y="1186686"/>
            <a:ext cx="7583487" cy="2185214"/>
          </a:xfrm>
        </p:spPr>
        <p:txBody>
          <a:bodyPr/>
          <a:lstStyle>
            <a:lvl1pPr>
              <a:buSzPct val="80000"/>
              <a:defRPr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buSzPct val="80000"/>
              <a:defRPr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buSzPct val="80000"/>
              <a:defRPr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buSzPct val="80000"/>
              <a:defRPr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buSzPct val="80000"/>
              <a:defRPr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069" y="4771608"/>
            <a:ext cx="4907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0165B7C2-3226-754E-A4F2-C2B315718F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9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30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069" y="4771608"/>
            <a:ext cx="4907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0165B7C2-3226-754E-A4F2-C2B315718F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15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585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74309" y="413663"/>
            <a:ext cx="7865619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4309" y="1186688"/>
            <a:ext cx="758348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065336" y="4607052"/>
            <a:ext cx="1078664" cy="536448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069" y="4771608"/>
            <a:ext cx="4907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0165B7C2-3226-754E-A4F2-C2B315718F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3" r:id="rId2"/>
    <p:sldLayoutId id="2147483678" r:id="rId3"/>
    <p:sldLayoutId id="2147483679" r:id="rId4"/>
    <p:sldLayoutId id="2147483682" r:id="rId5"/>
    <p:sldLayoutId id="2147483681" r:id="rId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0" i="0" kern="1200">
          <a:solidFill>
            <a:schemeClr val="tx2"/>
          </a:solidFill>
          <a:latin typeface="+mj-lt"/>
          <a:ea typeface="Noto Sans" panose="020B0502040504020204" pitchFamily="34" charset="0"/>
          <a:cs typeface="Noto Sans" panose="020B0502040504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6AADD"/>
          </a:solidFill>
          <a:latin typeface="Candara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6AADD"/>
          </a:solidFill>
          <a:latin typeface="Candara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6AADD"/>
          </a:solidFill>
          <a:latin typeface="Candara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6AADD"/>
          </a:solidFill>
          <a:latin typeface="Candara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</a:defRPr>
      </a:lvl9pPr>
    </p:titleStyle>
    <p:bodyStyle>
      <a:lvl1pPr marL="533400" indent="-533400" algn="l" rtl="0" eaLnBrk="1" fontAlgn="base" hangingPunct="1">
        <a:lnSpc>
          <a:spcPct val="100000"/>
        </a:lnSpc>
        <a:spcBef>
          <a:spcPts val="2000"/>
        </a:spcBef>
        <a:spcAft>
          <a:spcPct val="0"/>
        </a:spcAft>
        <a:buClr>
          <a:schemeClr val="tx2"/>
        </a:buClr>
        <a:buSzPct val="80000"/>
        <a:buFont typeface="Wingdings 2" pitchFamily="-105" charset="2"/>
        <a:buChar char=""/>
        <a:defRPr sz="3200" b="0" i="0" kern="1200">
          <a:solidFill>
            <a:schemeClr val="tx2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812800" indent="-530225" algn="l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tx2"/>
        </a:buClr>
        <a:buSzPct val="80000"/>
        <a:buFont typeface="Wingdings 2" pitchFamily="-105" charset="2"/>
        <a:buChar char=""/>
        <a:defRPr sz="2800" b="0" i="0" kern="1200">
          <a:solidFill>
            <a:schemeClr val="tx2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1079500" indent="-501650" algn="l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tx2"/>
        </a:buClr>
        <a:buSzPct val="80000"/>
        <a:buFont typeface="Wingdings 2" pitchFamily="-105" charset="2"/>
        <a:buChar char=""/>
        <a:defRPr sz="2000" b="0" i="0" kern="1200">
          <a:solidFill>
            <a:schemeClr val="tx2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1143000" indent="-282575" algn="l" rtl="0" eaLnBrk="1" fontAlgn="base" hangingPunct="1">
        <a:spcBef>
          <a:spcPts val="600"/>
        </a:spcBef>
        <a:spcAft>
          <a:spcPct val="0"/>
        </a:spcAft>
        <a:buFont typeface="Wingdings 2" pitchFamily="-105" charset="2"/>
        <a:buChar char=""/>
        <a:defRPr kern="1200">
          <a:solidFill>
            <a:schemeClr val="tx2"/>
          </a:solidFill>
          <a:latin typeface="Trebuchet MS"/>
          <a:ea typeface="Trebuchet MS" charset="0"/>
          <a:cs typeface="Trebuchet MS"/>
        </a:defRPr>
      </a:lvl4pPr>
      <a:lvl5pPr marL="1425575" indent="-282575" algn="l" rtl="0" eaLnBrk="1" fontAlgn="base" hangingPunct="1">
        <a:spcBef>
          <a:spcPts val="600"/>
        </a:spcBef>
        <a:spcAft>
          <a:spcPct val="0"/>
        </a:spcAft>
        <a:buFont typeface="Wingdings 2" pitchFamily="-105" charset="2"/>
        <a:buChar char=""/>
        <a:defRPr kern="1200">
          <a:solidFill>
            <a:schemeClr val="tx2"/>
          </a:solidFill>
          <a:latin typeface="Trebuchet MS"/>
          <a:ea typeface="Trebuchet MS" charset="0"/>
          <a:cs typeface="Trebuchet M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rawpixel.com/board/1242968/covid-19-coronavirus-i-free-cc0-high-quality-public-domain-imag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0.png"/><Relationship Id="rId4" Type="http://schemas.openxmlformats.org/officeDocument/2006/relationships/diagramLayout" Target="../diagrams/layout2.xml"/><Relationship Id="rId9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80241"/>
            <a:ext cx="6400800" cy="1588127"/>
          </a:xfrm>
        </p:spPr>
        <p:txBody>
          <a:bodyPr/>
          <a:lstStyle/>
          <a:p>
            <a:r>
              <a:rPr lang="en-US" dirty="0"/>
              <a:t>An accidental building scientist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6672"/>
            <a:ext cx="6979920" cy="1077218"/>
          </a:xfrm>
        </p:spPr>
        <p:txBody>
          <a:bodyPr/>
          <a:lstStyle/>
          <a:p>
            <a:r>
              <a:rPr lang="en-US" dirty="0"/>
              <a:t>Technology, disruption and people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71600" y="3749676"/>
            <a:ext cx="7772400" cy="1113584"/>
          </a:xfrm>
        </p:spPr>
        <p:txBody>
          <a:bodyPr/>
          <a:lstStyle/>
          <a:p>
            <a:r>
              <a:rPr lang="en-US" dirty="0"/>
              <a:t>Betsy Agar</a:t>
            </a:r>
            <a:r>
              <a:rPr lang="en-US"/>
              <a:t> | </a:t>
            </a:r>
            <a:r>
              <a:rPr lang="en-US" dirty="0"/>
              <a:t>Buildings Director</a:t>
            </a:r>
            <a:r>
              <a:rPr lang="en-US"/>
              <a:t>, Pembina Institute</a:t>
            </a:r>
            <a:endParaRPr lang="en-US" dirty="0"/>
          </a:p>
          <a:p>
            <a:r>
              <a:rPr lang="en-US" dirty="0"/>
              <a:t>November 15,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AA2E43-CD77-AB92-0ED6-D73C4B3F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88913"/>
            <a:ext cx="1104899" cy="1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01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52C2F-4E2B-81F1-8E32-C8A4EF91D3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772025"/>
            <a:ext cx="490538" cy="273050"/>
          </a:xfrm>
        </p:spPr>
        <p:txBody>
          <a:bodyPr/>
          <a:lstStyle/>
          <a:p>
            <a:fld id="{0165B7C2-3226-754E-A4F2-C2B315718F1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Content Placeholder 22" descr="A picture containing cake, indoor, decorated, looking&#10;&#10;Description automatically generated">
            <a:extLst>
              <a:ext uri="{FF2B5EF4-FFF2-40B4-BE49-F238E27FC236}">
                <a16:creationId xmlns:a16="http://schemas.microsoft.com/office/drawing/2014/main" id="{870D9DBB-790D-0C4E-919C-873572A79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9"/>
          <a:stretch/>
        </p:blipFill>
        <p:spPr>
          <a:xfrm>
            <a:off x="0" y="488"/>
            <a:ext cx="9144000" cy="51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33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13DB90-A49C-184F-6A0C-EBDE5E9161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991285" y="482600"/>
            <a:ext cx="516143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73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C0AA4F-3C03-B4CD-7905-2EA7934FE7F7}"/>
              </a:ext>
            </a:extLst>
          </p:cNvPr>
          <p:cNvGrpSpPr/>
          <p:nvPr/>
        </p:nvGrpSpPr>
        <p:grpSpPr>
          <a:xfrm>
            <a:off x="1132962" y="998372"/>
            <a:ext cx="6878076" cy="3146756"/>
            <a:chOff x="929640" y="994612"/>
            <a:chExt cx="6878076" cy="3146756"/>
          </a:xfrm>
        </p:grpSpPr>
        <p:sp>
          <p:nvSpPr>
            <p:cNvPr id="9" name="Content Placeholder 6">
              <a:extLst>
                <a:ext uri="{FF2B5EF4-FFF2-40B4-BE49-F238E27FC236}">
                  <a16:creationId xmlns:a16="http://schemas.microsoft.com/office/drawing/2014/main" id="{966C1917-A0E9-384F-9B83-C77C07E14A81}"/>
                </a:ext>
              </a:extLst>
            </p:cNvPr>
            <p:cNvSpPr txBox="1">
              <a:spLocks/>
            </p:cNvSpPr>
            <p:nvPr/>
          </p:nvSpPr>
          <p:spPr>
            <a:xfrm>
              <a:off x="5490210" y="2795962"/>
              <a:ext cx="2095500" cy="1345406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5400" dirty="0">
                  <a:solidFill>
                    <a:schemeClr val="accent2"/>
                  </a:solidFill>
                </a:rPr>
                <a:t>2/3 </a:t>
              </a:r>
            </a:p>
            <a:p>
              <a:pPr marL="0" indent="0" algn="ctr">
                <a:buNone/>
              </a:pPr>
              <a:r>
                <a:rPr lang="en-US" sz="2100" dirty="0"/>
                <a:t>will still be around by 2050</a:t>
              </a:r>
            </a:p>
          </p:txBody>
        </p:sp>
        <p:pic>
          <p:nvPicPr>
            <p:cNvPr id="10" name="Content Placeholder 5" descr="A close up of a sign&#10;&#10;Description automatically generated">
              <a:extLst>
                <a:ext uri="{FF2B5EF4-FFF2-40B4-BE49-F238E27FC236}">
                  <a16:creationId xmlns:a16="http://schemas.microsoft.com/office/drawing/2014/main" id="{FFCAB842-CE85-9148-A7C7-A02BCA2C9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5361" y="1548782"/>
              <a:ext cx="3022355" cy="8185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F1B33A-8AC0-CD46-AD28-A249F33782E2}"/>
                </a:ext>
              </a:extLst>
            </p:cNvPr>
            <p:cNvSpPr txBox="1"/>
            <p:nvPr/>
          </p:nvSpPr>
          <p:spPr>
            <a:xfrm>
              <a:off x="929640" y="994612"/>
              <a:ext cx="3617597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/>
                <a:t>Up to </a:t>
              </a:r>
            </a:p>
            <a:p>
              <a:pPr algn="ctr"/>
              <a:r>
                <a:rPr lang="en-US" sz="5400" dirty="0">
                  <a:solidFill>
                    <a:schemeClr val="accent2"/>
                  </a:solidFill>
                </a:rPr>
                <a:t>2/3</a:t>
              </a:r>
            </a:p>
            <a:p>
              <a:pPr algn="ctr"/>
              <a:r>
                <a:rPr lang="en-US" sz="2100" dirty="0"/>
                <a:t>of municipal emissions come from existing buildings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5482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2A1A3383-B246-94EA-3D8A-8A10BA745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375" b="30437"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6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907E73C-C453-5599-4142-4FC25C58B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368432"/>
              </p:ext>
            </p:extLst>
          </p:nvPr>
        </p:nvGraphicFramePr>
        <p:xfrm>
          <a:off x="87086" y="219076"/>
          <a:ext cx="9056914" cy="93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6F7F749-4107-7705-06F7-4D0134AE25DC}"/>
              </a:ext>
            </a:extLst>
          </p:cNvPr>
          <p:cNvSpPr txBox="1"/>
          <p:nvPr/>
        </p:nvSpPr>
        <p:spPr>
          <a:xfrm>
            <a:off x="87086" y="4693592"/>
            <a:ext cx="21483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/>
              <a:t>Adapted from </a:t>
            </a:r>
            <a:r>
              <a:rPr lang="en-CA" sz="900" dirty="0" err="1"/>
              <a:t>WordStream</a:t>
            </a:r>
            <a:r>
              <a:rPr lang="en-CA" sz="900" dirty="0"/>
              <a:t> by </a:t>
            </a:r>
            <a:r>
              <a:rPr lang="en-CA" sz="900" dirty="0" err="1"/>
              <a:t>LocalIQ</a:t>
            </a:r>
            <a:endParaRPr lang="en-CA" sz="900" dirty="0"/>
          </a:p>
        </p:txBody>
      </p:sp>
      <p:pic>
        <p:nvPicPr>
          <p:cNvPr id="8" name="Picture 7" descr="A diagram of a customer journey&#10;&#10;Description automatically generated">
            <a:extLst>
              <a:ext uri="{FF2B5EF4-FFF2-40B4-BE49-F238E27FC236}">
                <a16:creationId xmlns:a16="http://schemas.microsoft.com/office/drawing/2014/main" id="{87BB0B96-AC80-A950-9B43-D368092255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99" t="29418" r="81449" b="14286"/>
          <a:stretch/>
        </p:blipFill>
        <p:spPr>
          <a:xfrm>
            <a:off x="108858" y="1524000"/>
            <a:ext cx="1589314" cy="2895600"/>
          </a:xfrm>
          <a:prstGeom prst="rect">
            <a:avLst/>
          </a:prstGeom>
        </p:spPr>
      </p:pic>
      <p:pic>
        <p:nvPicPr>
          <p:cNvPr id="9" name="Picture 8" descr="A diagram of a customer journey&#10;&#10;Description automatically generated">
            <a:extLst>
              <a:ext uri="{FF2B5EF4-FFF2-40B4-BE49-F238E27FC236}">
                <a16:creationId xmlns:a16="http://schemas.microsoft.com/office/drawing/2014/main" id="{1D89BD25-52F0-217E-0C98-EFD8D8483F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33" t="29630" r="61715" b="14074"/>
          <a:stretch/>
        </p:blipFill>
        <p:spPr>
          <a:xfrm>
            <a:off x="1932214" y="1513113"/>
            <a:ext cx="1589314" cy="2895600"/>
          </a:xfrm>
          <a:prstGeom prst="rect">
            <a:avLst/>
          </a:prstGeom>
        </p:spPr>
      </p:pic>
      <p:pic>
        <p:nvPicPr>
          <p:cNvPr id="10" name="Picture 9" descr="A diagram of a customer journey&#10;&#10;Description automatically generated">
            <a:extLst>
              <a:ext uri="{FF2B5EF4-FFF2-40B4-BE49-F238E27FC236}">
                <a16:creationId xmlns:a16="http://schemas.microsoft.com/office/drawing/2014/main" id="{560CFBD1-121F-8CE1-4524-50632D3058A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1003" t="29418" r="41745" b="14286"/>
          <a:stretch/>
        </p:blipFill>
        <p:spPr>
          <a:xfrm>
            <a:off x="3777343" y="1513113"/>
            <a:ext cx="1589314" cy="2895600"/>
          </a:xfrm>
          <a:prstGeom prst="rect">
            <a:avLst/>
          </a:prstGeom>
        </p:spPr>
      </p:pic>
      <p:pic>
        <p:nvPicPr>
          <p:cNvPr id="11" name="Picture 10" descr="A diagram of a customer journey&#10;&#10;Description automatically generated">
            <a:extLst>
              <a:ext uri="{FF2B5EF4-FFF2-40B4-BE49-F238E27FC236}">
                <a16:creationId xmlns:a16="http://schemas.microsoft.com/office/drawing/2014/main" id="{02C4A048-3D97-94F1-EF5D-BF10B739D3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9926" t="29418" r="22822" b="14286"/>
          <a:stretch/>
        </p:blipFill>
        <p:spPr>
          <a:xfrm>
            <a:off x="5524501" y="1524000"/>
            <a:ext cx="1589314" cy="2895600"/>
          </a:xfrm>
          <a:prstGeom prst="rect">
            <a:avLst/>
          </a:prstGeom>
        </p:spPr>
      </p:pic>
      <p:pic>
        <p:nvPicPr>
          <p:cNvPr id="12" name="Picture 11" descr="A diagram of a customer journey&#10;&#10;Description automatically generated">
            <a:extLst>
              <a:ext uri="{FF2B5EF4-FFF2-40B4-BE49-F238E27FC236}">
                <a16:creationId xmlns:a16="http://schemas.microsoft.com/office/drawing/2014/main" id="{B23A07ED-9B95-CED8-FFF9-E02BDE9442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321" t="29418" r="3427" b="14286"/>
          <a:stretch/>
        </p:blipFill>
        <p:spPr>
          <a:xfrm>
            <a:off x="7290707" y="1524924"/>
            <a:ext cx="158931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85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3F615-7EE9-3453-8F88-AD6213999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72094E8-04FC-142B-E42C-5A26B3E56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211818"/>
              </p:ext>
            </p:extLst>
          </p:nvPr>
        </p:nvGraphicFramePr>
        <p:xfrm>
          <a:off x="87086" y="219076"/>
          <a:ext cx="9056914" cy="93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A diagram of a customer journey&#10;&#10;Description automatically generated">
            <a:extLst>
              <a:ext uri="{FF2B5EF4-FFF2-40B4-BE49-F238E27FC236}">
                <a16:creationId xmlns:a16="http://schemas.microsoft.com/office/drawing/2014/main" id="{533C51C9-9F68-4F3A-4A29-550C25B0A3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99" t="29418" r="81449" b="14286"/>
          <a:stretch/>
        </p:blipFill>
        <p:spPr>
          <a:xfrm>
            <a:off x="1932214" y="1524000"/>
            <a:ext cx="1589314" cy="2895600"/>
          </a:xfrm>
          <a:prstGeom prst="rect">
            <a:avLst/>
          </a:prstGeom>
        </p:spPr>
      </p:pic>
      <p:pic>
        <p:nvPicPr>
          <p:cNvPr id="13" name="Picture 12" descr="A diagram of a customer journey&#10;&#10;Description automatically generated">
            <a:extLst>
              <a:ext uri="{FF2B5EF4-FFF2-40B4-BE49-F238E27FC236}">
                <a16:creationId xmlns:a16="http://schemas.microsoft.com/office/drawing/2014/main" id="{B38DCCC3-D348-F355-75E2-09EB0F6CA5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9926" t="29418" r="22822" b="14286"/>
          <a:stretch/>
        </p:blipFill>
        <p:spPr>
          <a:xfrm>
            <a:off x="7290707" y="1524000"/>
            <a:ext cx="1589314" cy="2895600"/>
          </a:xfrm>
          <a:prstGeom prst="rect">
            <a:avLst/>
          </a:prstGeom>
        </p:spPr>
      </p:pic>
      <p:pic>
        <p:nvPicPr>
          <p:cNvPr id="14" name="Picture 13" descr="A diagram of a customer journey&#10;&#10;Description automatically generated">
            <a:extLst>
              <a:ext uri="{FF2B5EF4-FFF2-40B4-BE49-F238E27FC236}">
                <a16:creationId xmlns:a16="http://schemas.microsoft.com/office/drawing/2014/main" id="{C7ADB480-3922-E6D3-71FE-C9E6B4E462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321" t="29418" r="3427" b="14286"/>
          <a:stretch/>
        </p:blipFill>
        <p:spPr>
          <a:xfrm>
            <a:off x="108858" y="1513113"/>
            <a:ext cx="1589314" cy="2895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107D86F-3EDC-14F3-732C-3357E7AB0F32}"/>
              </a:ext>
            </a:extLst>
          </p:cNvPr>
          <p:cNvGrpSpPr/>
          <p:nvPr/>
        </p:nvGrpSpPr>
        <p:grpSpPr>
          <a:xfrm>
            <a:off x="3537491" y="247991"/>
            <a:ext cx="3900954" cy="4171609"/>
            <a:chOff x="3537491" y="247991"/>
            <a:chExt cx="3900954" cy="4171609"/>
          </a:xfrm>
        </p:grpSpPr>
        <p:pic>
          <p:nvPicPr>
            <p:cNvPr id="2" name="Picture 1" descr="A diagram of a customer journey&#10;&#10;Description automatically generated">
              <a:extLst>
                <a:ext uri="{FF2B5EF4-FFF2-40B4-BE49-F238E27FC236}">
                  <a16:creationId xmlns:a16="http://schemas.microsoft.com/office/drawing/2014/main" id="{36622EA4-1F56-A239-33DB-C22822587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1033" t="29630" r="61715" b="14074"/>
            <a:stretch/>
          </p:blipFill>
          <p:spPr>
            <a:xfrm>
              <a:off x="3755570" y="1524000"/>
              <a:ext cx="1589314" cy="2895600"/>
            </a:xfrm>
            <a:prstGeom prst="rect">
              <a:avLst/>
            </a:prstGeom>
          </p:spPr>
        </p:pic>
        <p:pic>
          <p:nvPicPr>
            <p:cNvPr id="3" name="Picture 2" descr="A diagram of a customer journey&#10;&#10;Description automatically generated">
              <a:extLst>
                <a:ext uri="{FF2B5EF4-FFF2-40B4-BE49-F238E27FC236}">
                  <a16:creationId xmlns:a16="http://schemas.microsoft.com/office/drawing/2014/main" id="{4C506CB3-555F-CFEF-10D7-606B7196E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1003" t="29418" r="41745" b="14286"/>
            <a:stretch/>
          </p:blipFill>
          <p:spPr>
            <a:xfrm>
              <a:off x="5523138" y="1513113"/>
              <a:ext cx="1589314" cy="289560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6A2577E-0F4F-1B07-D0EA-3B66E5ED34A4}"/>
                </a:ext>
              </a:extLst>
            </p:cNvPr>
            <p:cNvGrpSpPr/>
            <p:nvPr/>
          </p:nvGrpSpPr>
          <p:grpSpPr>
            <a:xfrm>
              <a:off x="3537491" y="247991"/>
              <a:ext cx="2155881" cy="862352"/>
              <a:chOff x="3450516" y="36229"/>
              <a:chExt cx="2155881" cy="862352"/>
            </a:xfrm>
          </p:grpSpPr>
          <p:sp>
            <p:nvSpPr>
              <p:cNvPr id="8" name="Chevron 7">
                <a:extLst>
                  <a:ext uri="{FF2B5EF4-FFF2-40B4-BE49-F238E27FC236}">
                    <a16:creationId xmlns:a16="http://schemas.microsoft.com/office/drawing/2014/main" id="{25C8776A-744A-A438-4153-F2A29C96A62A}"/>
                  </a:ext>
                </a:extLst>
              </p:cNvPr>
              <p:cNvSpPr/>
              <p:nvPr/>
            </p:nvSpPr>
            <p:spPr>
              <a:xfrm>
                <a:off x="3450516" y="36229"/>
                <a:ext cx="2155881" cy="862352"/>
              </a:xfrm>
              <a:prstGeom prst="chevron">
                <a:avLst/>
              </a:prstGeom>
              <a:solidFill>
                <a:srgbClr val="019AFF"/>
              </a:solidFill>
              <a:ln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CA"/>
              </a:p>
            </p:txBody>
          </p:sp>
          <p:sp>
            <p:nvSpPr>
              <p:cNvPr id="11" name="Chevron 4">
                <a:extLst>
                  <a:ext uri="{FF2B5EF4-FFF2-40B4-BE49-F238E27FC236}">
                    <a16:creationId xmlns:a16="http://schemas.microsoft.com/office/drawing/2014/main" id="{BBC2528D-58D2-BCBB-D762-C1E9487FE99F}"/>
                  </a:ext>
                </a:extLst>
              </p:cNvPr>
              <p:cNvSpPr txBox="1"/>
              <p:nvPr/>
            </p:nvSpPr>
            <p:spPr>
              <a:xfrm>
                <a:off x="3881692" y="36229"/>
                <a:ext cx="1293529" cy="8623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007" tIns="40005" rIns="20003" bIns="40005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500" kern="1200" dirty="0"/>
                  <a:t>Consideration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2730CE-92C5-88F5-A580-093CB6534E58}"/>
                </a:ext>
              </a:extLst>
            </p:cNvPr>
            <p:cNvGrpSpPr/>
            <p:nvPr/>
          </p:nvGrpSpPr>
          <p:grpSpPr>
            <a:xfrm>
              <a:off x="5282564" y="247991"/>
              <a:ext cx="2155881" cy="862352"/>
              <a:chOff x="5175221" y="36229"/>
              <a:chExt cx="2155881" cy="862352"/>
            </a:xfrm>
            <a:solidFill>
              <a:srgbClr val="219BC2"/>
            </a:solidFill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31D912A2-39CE-5D90-D324-E4CD3B8FB79A}"/>
                  </a:ext>
                </a:extLst>
              </p:cNvPr>
              <p:cNvSpPr/>
              <p:nvPr/>
            </p:nvSpPr>
            <p:spPr>
              <a:xfrm>
                <a:off x="5175221" y="36229"/>
                <a:ext cx="2155881" cy="862352"/>
              </a:xfrm>
              <a:prstGeom prst="chevron">
                <a:avLst/>
              </a:prstGeom>
              <a:grpFill/>
              <a:ln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CA"/>
              </a:p>
            </p:txBody>
          </p:sp>
          <p:sp>
            <p:nvSpPr>
              <p:cNvPr id="7" name="Chevron 6">
                <a:extLst>
                  <a:ext uri="{FF2B5EF4-FFF2-40B4-BE49-F238E27FC236}">
                    <a16:creationId xmlns:a16="http://schemas.microsoft.com/office/drawing/2014/main" id="{87AE6BA0-0486-81CC-3D19-0FEA761C0CF0}"/>
                  </a:ext>
                </a:extLst>
              </p:cNvPr>
              <p:cNvSpPr txBox="1"/>
              <p:nvPr/>
            </p:nvSpPr>
            <p:spPr>
              <a:xfrm>
                <a:off x="5606398" y="100013"/>
                <a:ext cx="1129819" cy="734784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007" tIns="40005" rIns="20003" bIns="40005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500" kern="1200" dirty="0"/>
                  <a:t>Decision</a:t>
                </a:r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E76864-34A7-4222-4992-8473B292BCF8}"/>
                  </a:ext>
                </a:extLst>
              </p14:cNvPr>
              <p14:cNvContentPartPr/>
              <p14:nvPr/>
            </p14:nvContentPartPr>
            <p14:xfrm>
              <a:off x="3449726" y="119434"/>
              <a:ext cx="3893760" cy="4840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E76864-34A7-4222-4992-8473B292BC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86732" y="56434"/>
                <a:ext cx="4019388" cy="496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04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B2F46-B035-948D-5CE9-C5955EF74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14338"/>
            <a:ext cx="7864475" cy="590931"/>
          </a:xfrm>
        </p:spPr>
        <p:txBody>
          <a:bodyPr/>
          <a:lstStyle/>
          <a:p>
            <a:r>
              <a:rPr lang="en-CA" sz="3600" dirty="0"/>
              <a:t>Government actions to grow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EE6EE-6839-BCC1-D94D-050B8111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75" y="1187450"/>
            <a:ext cx="7583488" cy="2831544"/>
          </a:xfrm>
        </p:spPr>
        <p:txBody>
          <a:bodyPr/>
          <a:lstStyle/>
          <a:p>
            <a:r>
              <a:rPr lang="en-CA" dirty="0"/>
              <a:t>Provide market certainty</a:t>
            </a:r>
          </a:p>
          <a:p>
            <a:r>
              <a:rPr lang="en-CA" dirty="0"/>
              <a:t>Drive demand</a:t>
            </a:r>
          </a:p>
          <a:p>
            <a:r>
              <a:rPr lang="en-CA" dirty="0"/>
              <a:t>Relieve cost of innovation</a:t>
            </a:r>
          </a:p>
          <a:p>
            <a:r>
              <a:rPr lang="en-CA" dirty="0"/>
              <a:t>Grow the workforce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AD42B-C7CA-D95A-4B0A-2F62B087A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2069" y="4771608"/>
            <a:ext cx="490732" cy="273844"/>
          </a:xfrm>
        </p:spPr>
        <p:txBody>
          <a:bodyPr/>
          <a:lstStyle/>
          <a:p>
            <a:fld id="{0165B7C2-3226-754E-A4F2-C2B315718F1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06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1D05C-DD2E-8D32-30F0-66B866EF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Call to action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CE37A-51E7-9728-916C-80E5D9A9E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09" y="1186686"/>
            <a:ext cx="7583487" cy="2831544"/>
          </a:xfrm>
        </p:spPr>
        <p:txBody>
          <a:bodyPr/>
          <a:lstStyle/>
          <a:p>
            <a:r>
              <a:rPr lang="en-CA" dirty="0"/>
              <a:t>Coordinate across supply chain</a:t>
            </a:r>
          </a:p>
          <a:p>
            <a:r>
              <a:rPr lang="en-CA" dirty="0"/>
              <a:t>Learn about other specialties</a:t>
            </a:r>
          </a:p>
          <a:p>
            <a:r>
              <a:rPr lang="en-CA" dirty="0"/>
              <a:t>Leverage customer touchpoints</a:t>
            </a:r>
          </a:p>
          <a:p>
            <a:r>
              <a:rPr lang="en-CA" dirty="0"/>
              <a:t>Engage deep retrofit accelerators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5AB84-4F55-EDF4-4A96-58D1CC47C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65B7C2-3226-754E-A4F2-C2B315718F1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3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9"/>
          <p:cNvSpPr>
            <a:spLocks noGrp="1"/>
          </p:cNvSpPr>
          <p:nvPr>
            <p:ph type="ctrTitle"/>
          </p:nvPr>
        </p:nvSpPr>
        <p:spPr>
          <a:xfrm>
            <a:off x="1371600" y="17965"/>
            <a:ext cx="6400800" cy="1575881"/>
          </a:xfrm>
        </p:spPr>
        <p:txBody>
          <a:bodyPr/>
          <a:lstStyle/>
          <a:p>
            <a:pPr algn="ctr">
              <a:lnSpc>
                <a:spcPct val="140000"/>
              </a:lnSpc>
            </a:pPr>
            <a:r>
              <a:rPr lang="en-US" sz="4400" dirty="0"/>
              <a:t>Betsy Agar</a:t>
            </a:r>
            <a:br>
              <a:rPr lang="en-US" dirty="0"/>
            </a:br>
            <a:r>
              <a:rPr lang="en-US" sz="2800" dirty="0" err="1"/>
              <a:t>betsya@pembina.org</a:t>
            </a:r>
            <a:endParaRPr lang="en-US" sz="2800" dirty="0"/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3200400" y="2965770"/>
            <a:ext cx="3901736" cy="9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ts val="2000"/>
              </a:spcBef>
              <a:spcAft>
                <a:spcPct val="0"/>
              </a:spcAft>
              <a:buFont typeface="Wingdings 2" pitchFamily="-105" charset="2"/>
              <a:buNone/>
              <a:defRPr sz="36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-105" charset="2"/>
              <a:buNone/>
              <a:defRPr sz="3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-105" charset="2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-105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Trebuchet MS"/>
                <a:ea typeface="Trebuchet MS" charset="0"/>
                <a:cs typeface="Trebuchet MS"/>
              </a:defRPr>
            </a:lvl4pPr>
            <a:lvl5pPr marL="1828800" indent="0" algn="ctr" rtl="0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-105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Trebuchet MS"/>
                <a:ea typeface="Trebuchet MS" charset="0"/>
                <a:cs typeface="Trebuchet M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spc="30" dirty="0">
                <a:solidFill>
                  <a:srgbClr val="06466A"/>
                </a:solidFill>
                <a:latin typeface="+mn-lt"/>
                <a:cs typeface="Arial"/>
              </a:rPr>
              <a:t>pembina.org/subscribe</a:t>
            </a:r>
          </a:p>
          <a:p>
            <a:pPr>
              <a:lnSpc>
                <a:spcPct val="60000"/>
              </a:lnSpc>
            </a:pPr>
            <a:r>
              <a:rPr lang="en-US" sz="1600" spc="30" dirty="0">
                <a:solidFill>
                  <a:srgbClr val="06466A"/>
                </a:solidFill>
                <a:latin typeface="+mn-lt"/>
                <a:cs typeface="Arial"/>
              </a:rPr>
              <a:t>Receive our perspectives in your inbox.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06500" y="3549653"/>
            <a:ext cx="6731000" cy="0"/>
          </a:xfrm>
          <a:prstGeom prst="line">
            <a:avLst/>
          </a:prstGeom>
          <a:ln w="19050" cap="rnd" cmpd="sng">
            <a:solidFill>
              <a:schemeClr val="bg1">
                <a:alpha val="41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white x&#10;&#10;Description automatically generated">
            <a:extLst>
              <a:ext uri="{FF2B5EF4-FFF2-40B4-BE49-F238E27FC236}">
                <a16:creationId xmlns:a16="http://schemas.microsoft.com/office/drawing/2014/main" id="{9D4D00B6-F950-C005-7F21-2169D9688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043" y="3941670"/>
            <a:ext cx="1509219" cy="536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62A423-4519-7314-9F8B-4D8DFE838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868" y="2956629"/>
            <a:ext cx="928629" cy="92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22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women standing on a street&#10;&#10;Description automatically generated">
            <a:extLst>
              <a:ext uri="{FF2B5EF4-FFF2-40B4-BE49-F238E27FC236}">
                <a16:creationId xmlns:a16="http://schemas.microsoft.com/office/drawing/2014/main" id="{208AF48C-5E85-970A-1E34-66606E6963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05" b="26146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66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C13F70F7-59D5-0699-D329-FE7E58ECD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1" t="5291" r="84302" b="80132"/>
          <a:stretch/>
        </p:blipFill>
        <p:spPr>
          <a:xfrm>
            <a:off x="435428" y="334736"/>
            <a:ext cx="2111829" cy="1412178"/>
          </a:xfrm>
          <a:prstGeom prst="rect">
            <a:avLst/>
          </a:prstGeom>
        </p:spPr>
      </p:pic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BE41188B-47B9-1623-F710-9DBE1C9F5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78" t="5179" r="51645" b="80807"/>
          <a:stretch/>
        </p:blipFill>
        <p:spPr>
          <a:xfrm>
            <a:off x="2933699" y="334735"/>
            <a:ext cx="2111829" cy="1357587"/>
          </a:xfrm>
          <a:prstGeom prst="rect">
            <a:avLst/>
          </a:prstGeom>
        </p:spPr>
      </p:pic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50971493-B807-C376-9189-6B0AB3A07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38" t="5166" r="18985" b="80961"/>
          <a:stretch/>
        </p:blipFill>
        <p:spPr>
          <a:xfrm>
            <a:off x="5464627" y="334736"/>
            <a:ext cx="2111829" cy="1343940"/>
          </a:xfrm>
          <a:prstGeom prst="rect">
            <a:avLst/>
          </a:prstGeom>
        </p:spPr>
      </p:pic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ED03D8FA-F231-7BE1-82BD-E05FCFB9C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" t="50126" r="84377" b="35469"/>
          <a:stretch/>
        </p:blipFill>
        <p:spPr>
          <a:xfrm>
            <a:off x="435428" y="2575958"/>
            <a:ext cx="2111829" cy="1395539"/>
          </a:xfrm>
          <a:prstGeom prst="rect">
            <a:avLst/>
          </a:prstGeom>
        </p:spPr>
      </p:pic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E65CB4DE-38EF-AB69-50AD-4AF3424EF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29" t="49910" r="51694" b="35685"/>
          <a:stretch/>
        </p:blipFill>
        <p:spPr>
          <a:xfrm>
            <a:off x="2966356" y="2575958"/>
            <a:ext cx="2111829" cy="1395539"/>
          </a:xfrm>
          <a:prstGeom prst="rect">
            <a:avLst/>
          </a:prstGeom>
        </p:spPr>
      </p:pic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58ED9076-2DD6-1E3F-B437-54A77554E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37" t="49002" r="18986" b="37297"/>
          <a:stretch/>
        </p:blipFill>
        <p:spPr>
          <a:xfrm>
            <a:off x="5491841" y="2575959"/>
            <a:ext cx="2111829" cy="13273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A1BCCF20-6FD2-5343-B47C-3F44508D61C9}"/>
              </a:ext>
            </a:extLst>
          </p:cNvPr>
          <p:cNvSpPr txBox="1">
            <a:spLocks/>
          </p:cNvSpPr>
          <p:nvPr/>
        </p:nvSpPr>
        <p:spPr>
          <a:xfrm>
            <a:off x="707572" y="1776444"/>
            <a:ext cx="1676400" cy="455128"/>
          </a:xfrm>
          <a:prstGeom prst="rect">
            <a:avLst/>
          </a:prstGeom>
        </p:spPr>
        <p:txBody>
          <a:bodyPr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400" b="1" dirty="0"/>
              <a:t>Buildings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4B61B-F901-8568-EC85-EC4BDA8EFA8C}"/>
              </a:ext>
            </a:extLst>
          </p:cNvPr>
          <p:cNvSpPr txBox="1">
            <a:spLocks/>
          </p:cNvSpPr>
          <p:nvPr/>
        </p:nvSpPr>
        <p:spPr>
          <a:xfrm>
            <a:off x="3178628" y="1765558"/>
            <a:ext cx="1807029" cy="455128"/>
          </a:xfrm>
          <a:prstGeom prst="rect">
            <a:avLst/>
          </a:prstGeom>
        </p:spPr>
        <p:txBody>
          <a:bodyPr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400" b="1" dirty="0"/>
              <a:t>Electricity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5E92C3-3382-0C92-141F-FF48659C7C89}"/>
              </a:ext>
            </a:extLst>
          </p:cNvPr>
          <p:cNvSpPr txBox="1">
            <a:spLocks/>
          </p:cNvSpPr>
          <p:nvPr/>
        </p:nvSpPr>
        <p:spPr>
          <a:xfrm>
            <a:off x="5736771" y="1689358"/>
            <a:ext cx="1892328" cy="455128"/>
          </a:xfrm>
          <a:prstGeom prst="rect">
            <a:avLst/>
          </a:prstGeom>
        </p:spPr>
        <p:txBody>
          <a:bodyPr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400" b="1" dirty="0"/>
              <a:t>Equitable Transitions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72BDC4E-F507-70BC-BC47-A0396C836562}"/>
              </a:ext>
            </a:extLst>
          </p:cNvPr>
          <p:cNvSpPr txBox="1">
            <a:spLocks/>
          </p:cNvSpPr>
          <p:nvPr/>
        </p:nvSpPr>
        <p:spPr>
          <a:xfrm>
            <a:off x="696685" y="4007364"/>
            <a:ext cx="1807029" cy="455128"/>
          </a:xfrm>
          <a:prstGeom prst="rect">
            <a:avLst/>
          </a:prstGeom>
        </p:spPr>
        <p:txBody>
          <a:bodyPr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400" b="1" dirty="0"/>
              <a:t>Oil &amp; Gas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7317669-9138-2673-1D6D-F3BC79E6A02F}"/>
              </a:ext>
            </a:extLst>
          </p:cNvPr>
          <p:cNvSpPr txBox="1">
            <a:spLocks/>
          </p:cNvSpPr>
          <p:nvPr/>
        </p:nvSpPr>
        <p:spPr>
          <a:xfrm>
            <a:off x="3178627" y="4029135"/>
            <a:ext cx="2405744" cy="455128"/>
          </a:xfrm>
          <a:prstGeom prst="rect">
            <a:avLst/>
          </a:prstGeom>
        </p:spPr>
        <p:txBody>
          <a:bodyPr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400" b="1" dirty="0"/>
              <a:t>Remote Communities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55B70E2-C0ED-92A5-5555-EB41E6A94077}"/>
              </a:ext>
            </a:extLst>
          </p:cNvPr>
          <p:cNvSpPr txBox="1">
            <a:spLocks/>
          </p:cNvSpPr>
          <p:nvPr/>
        </p:nvSpPr>
        <p:spPr>
          <a:xfrm>
            <a:off x="5780313" y="3909392"/>
            <a:ext cx="2525487" cy="455128"/>
          </a:xfrm>
          <a:prstGeom prst="rect">
            <a:avLst/>
          </a:prstGeom>
        </p:spPr>
        <p:txBody>
          <a:bodyPr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400" b="1" dirty="0"/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31057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AF672-224B-8E5C-73CF-16AA6B6DE6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4" r="3791"/>
          <a:stretch/>
        </p:blipFill>
        <p:spPr>
          <a:xfrm>
            <a:off x="876629" y="0"/>
            <a:ext cx="71212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01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B3FF0C-96AD-66C2-4E70-17232A1CF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164" y="47208"/>
            <a:ext cx="7005764" cy="656590"/>
          </a:xfrm>
        </p:spPr>
        <p:txBody>
          <a:bodyPr/>
          <a:lstStyle/>
          <a:p>
            <a:r>
              <a:rPr lang="en-CA" dirty="0"/>
              <a:t>Growth ≠ GHGs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F76BA6-71BC-FE87-7E6F-8FA81F8B9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65B7C2-3226-754E-A4F2-C2B315718F1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Content Placeholder 7" descr="A graph of a number of people&#10;&#10;Description automatically generated">
            <a:extLst>
              <a:ext uri="{FF2B5EF4-FFF2-40B4-BE49-F238E27FC236}">
                <a16:creationId xmlns:a16="http://schemas.microsoft.com/office/drawing/2014/main" id="{BE207C6D-6DC7-FD69-16AF-5B2B2F1D8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440" r="22896"/>
          <a:stretch/>
        </p:blipFill>
        <p:spPr>
          <a:xfrm>
            <a:off x="928048" y="1213194"/>
            <a:ext cx="5581935" cy="3222329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AFFF194-2E69-A3DE-A321-A7BEABA99C59}"/>
              </a:ext>
            </a:extLst>
          </p:cNvPr>
          <p:cNvSpPr txBox="1">
            <a:spLocks/>
          </p:cNvSpPr>
          <p:nvPr/>
        </p:nvSpPr>
        <p:spPr>
          <a:xfrm>
            <a:off x="6686102" y="1149460"/>
            <a:ext cx="1807029" cy="455128"/>
          </a:xfrm>
          <a:prstGeom prst="rect">
            <a:avLst/>
          </a:prstGeom>
        </p:spPr>
        <p:txBody>
          <a:bodyPr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800" dirty="0">
                <a:solidFill>
                  <a:srgbClr val="3A7191"/>
                </a:solidFill>
              </a:rPr>
              <a:t>Number of </a:t>
            </a:r>
            <a:br>
              <a:rPr lang="en-US" sz="1800" dirty="0">
                <a:solidFill>
                  <a:srgbClr val="3A7191"/>
                </a:solidFill>
              </a:rPr>
            </a:br>
            <a:r>
              <a:rPr lang="en-US" sz="1800" dirty="0">
                <a:solidFill>
                  <a:srgbClr val="3A7191"/>
                </a:solidFill>
              </a:rPr>
              <a:t>ICI buildings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0A01FF1-A931-2920-6933-3CA36710F779}"/>
              </a:ext>
            </a:extLst>
          </p:cNvPr>
          <p:cNvSpPr txBox="1">
            <a:spLocks/>
          </p:cNvSpPr>
          <p:nvPr/>
        </p:nvSpPr>
        <p:spPr>
          <a:xfrm>
            <a:off x="6606491" y="3567386"/>
            <a:ext cx="2319146" cy="455128"/>
          </a:xfrm>
          <a:prstGeom prst="rect">
            <a:avLst/>
          </a:prstGeom>
        </p:spPr>
        <p:txBody>
          <a:bodyPr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800" dirty="0">
                <a:solidFill>
                  <a:srgbClr val="3C596F"/>
                </a:solidFill>
              </a:rPr>
              <a:t>Number of homes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8194489-9097-AE47-054E-C185D6A096DA}"/>
              </a:ext>
            </a:extLst>
          </p:cNvPr>
          <p:cNvSpPr txBox="1">
            <a:spLocks/>
          </p:cNvSpPr>
          <p:nvPr/>
        </p:nvSpPr>
        <p:spPr>
          <a:xfrm rot="16200000">
            <a:off x="-367516" y="2339088"/>
            <a:ext cx="1807029" cy="455128"/>
          </a:xfrm>
          <a:prstGeom prst="rect">
            <a:avLst/>
          </a:prstGeom>
        </p:spPr>
        <p:txBody>
          <a:bodyPr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800" dirty="0">
                <a:solidFill>
                  <a:srgbClr val="186394"/>
                </a:solidFill>
              </a:rPr>
              <a:t>% change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878120B-44B0-9571-2ABB-83AF977804B0}"/>
              </a:ext>
            </a:extLst>
          </p:cNvPr>
          <p:cNvSpPr txBox="1">
            <a:spLocks/>
          </p:cNvSpPr>
          <p:nvPr/>
        </p:nvSpPr>
        <p:spPr>
          <a:xfrm>
            <a:off x="928048" y="4271750"/>
            <a:ext cx="5827594" cy="3821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 anchorCtr="0"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None/>
              <a:tabLst>
                <a:tab pos="1687513" algn="l"/>
                <a:tab pos="3417888" algn="l"/>
                <a:tab pos="5146675" algn="l"/>
              </a:tabLst>
            </a:pPr>
            <a:r>
              <a:rPr lang="en-US" sz="1800" dirty="0">
                <a:solidFill>
                  <a:srgbClr val="69A0BF"/>
                </a:solidFill>
              </a:rPr>
              <a:t>2006	2011	2016	2021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3FCD609-F905-FE5C-71E7-AE38FABE494B}"/>
              </a:ext>
            </a:extLst>
          </p:cNvPr>
          <p:cNvSpPr txBox="1">
            <a:spLocks/>
          </p:cNvSpPr>
          <p:nvPr/>
        </p:nvSpPr>
        <p:spPr>
          <a:xfrm>
            <a:off x="696036" y="1078174"/>
            <a:ext cx="382137" cy="331640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 anchorCtr="0"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>
              <a:spcBef>
                <a:spcPts val="0"/>
              </a:spcBef>
              <a:buNone/>
            </a:pPr>
            <a:r>
              <a:rPr lang="en-US" sz="1800" dirty="0">
                <a:solidFill>
                  <a:srgbClr val="69A0BF"/>
                </a:solidFill>
              </a:rPr>
              <a:t>140</a:t>
            </a:r>
          </a:p>
          <a:p>
            <a:pPr marL="0" indent="0" algn="r" defTabSz="914400">
              <a:spcBef>
                <a:spcPts val="0"/>
              </a:spcBef>
              <a:buNone/>
            </a:pPr>
            <a:endParaRPr lang="en-US" sz="1050" dirty="0">
              <a:solidFill>
                <a:srgbClr val="69A0BF"/>
              </a:solidFill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en-US" sz="1800" dirty="0">
                <a:solidFill>
                  <a:srgbClr val="69A0BF"/>
                </a:solidFill>
              </a:rPr>
              <a:t>120</a:t>
            </a:r>
          </a:p>
          <a:p>
            <a:pPr marL="0" indent="0" algn="r" defTabSz="914400">
              <a:spcBef>
                <a:spcPts val="0"/>
              </a:spcBef>
              <a:buNone/>
            </a:pPr>
            <a:endParaRPr lang="en-US" sz="1050" dirty="0">
              <a:solidFill>
                <a:srgbClr val="69A0BF"/>
              </a:solidFill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en-US" sz="1800" dirty="0">
                <a:solidFill>
                  <a:srgbClr val="69A0BF"/>
                </a:solidFill>
              </a:rPr>
              <a:t>100</a:t>
            </a:r>
          </a:p>
          <a:p>
            <a:pPr marL="0" indent="0" algn="r" defTabSz="914400">
              <a:spcBef>
                <a:spcPts val="0"/>
              </a:spcBef>
              <a:buNone/>
            </a:pPr>
            <a:endParaRPr lang="en-US" sz="1050" dirty="0">
              <a:solidFill>
                <a:srgbClr val="69A0BF"/>
              </a:solidFill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en-US" sz="1800" dirty="0">
                <a:solidFill>
                  <a:srgbClr val="69A0BF"/>
                </a:solidFill>
              </a:rPr>
              <a:t>80</a:t>
            </a:r>
          </a:p>
          <a:p>
            <a:pPr marL="0" indent="0" algn="r" defTabSz="914400">
              <a:spcBef>
                <a:spcPts val="0"/>
              </a:spcBef>
              <a:buNone/>
            </a:pPr>
            <a:endParaRPr lang="en-US" sz="1050" dirty="0">
              <a:solidFill>
                <a:srgbClr val="69A0BF"/>
              </a:solidFill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en-US" sz="1800" dirty="0">
                <a:solidFill>
                  <a:srgbClr val="69A0BF"/>
                </a:solidFill>
              </a:rPr>
              <a:t>60</a:t>
            </a:r>
          </a:p>
          <a:p>
            <a:pPr marL="0" indent="0" algn="r" defTabSz="914400">
              <a:spcBef>
                <a:spcPts val="0"/>
              </a:spcBef>
              <a:buNone/>
            </a:pPr>
            <a:endParaRPr lang="en-US" sz="1050" dirty="0">
              <a:solidFill>
                <a:srgbClr val="69A0BF"/>
              </a:solidFill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en-US" sz="1800" dirty="0">
                <a:solidFill>
                  <a:srgbClr val="69A0BF"/>
                </a:solidFill>
              </a:rPr>
              <a:t>40</a:t>
            </a:r>
          </a:p>
          <a:p>
            <a:pPr marL="0" indent="0" algn="r" defTabSz="914400">
              <a:spcBef>
                <a:spcPts val="0"/>
              </a:spcBef>
              <a:buNone/>
            </a:pPr>
            <a:endParaRPr lang="en-US" sz="1050" dirty="0">
              <a:solidFill>
                <a:srgbClr val="69A0BF"/>
              </a:solidFill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en-US" sz="1800" dirty="0">
                <a:solidFill>
                  <a:srgbClr val="69A0BF"/>
                </a:solidFill>
              </a:rPr>
              <a:t>20</a:t>
            </a:r>
          </a:p>
          <a:p>
            <a:pPr marL="0" indent="0" algn="r" defTabSz="914400">
              <a:spcBef>
                <a:spcPts val="0"/>
              </a:spcBef>
              <a:buNone/>
            </a:pPr>
            <a:endParaRPr lang="en-US" sz="700" dirty="0">
              <a:solidFill>
                <a:srgbClr val="69A0BF"/>
              </a:solidFill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en-US" sz="1800" dirty="0">
                <a:solidFill>
                  <a:srgbClr val="69A0BF"/>
                </a:solidFill>
              </a:rPr>
              <a:t>0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3C03BF9-DFDB-C6EE-B223-60C8B4553B3F}"/>
              </a:ext>
            </a:extLst>
          </p:cNvPr>
          <p:cNvSpPr txBox="1">
            <a:spLocks/>
          </p:cNvSpPr>
          <p:nvPr/>
        </p:nvSpPr>
        <p:spPr>
          <a:xfrm>
            <a:off x="6595118" y="3801674"/>
            <a:ext cx="2548882" cy="455128"/>
          </a:xfrm>
          <a:prstGeom prst="rect">
            <a:avLst/>
          </a:prstGeom>
        </p:spPr>
        <p:txBody>
          <a:bodyPr/>
          <a:lstStyle>
            <a:lvl1pPr marL="533400" indent="-533400" algn="l" rtl="0" eaLnBrk="1" fontAlgn="base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32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12800" indent="-5302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8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079500" indent="-50165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 2" pitchFamily="-105" charset="2"/>
              <a:buChar char=""/>
              <a:defRPr sz="2000" b="0" i="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143000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4pPr>
            <a:lvl5pPr marL="1425575" indent="-2825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 2" pitchFamily="-105" charset="2"/>
              <a:buChar char=""/>
              <a:defRPr kern="1200">
                <a:solidFill>
                  <a:schemeClr val="tx2"/>
                </a:solidFill>
                <a:latin typeface="Trebuchet MS"/>
                <a:ea typeface="Trebuchet MS" charset="0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800" dirty="0">
                <a:solidFill>
                  <a:srgbClr val="EC5D53"/>
                </a:solidFill>
              </a:rPr>
              <a:t>GHG emissions from homes and buildings</a:t>
            </a:r>
          </a:p>
        </p:txBody>
      </p:sp>
    </p:spTree>
    <p:extLst>
      <p:ext uri="{BB962C8B-B14F-4D97-AF65-F5344CB8AC3E}">
        <p14:creationId xmlns:p14="http://schemas.microsoft.com/office/powerpoint/2010/main" val="2340149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2024-11-03 at 6.36.41 PM">
            <a:hlinkClick r:id="" action="ppaction://media"/>
            <a:extLst>
              <a:ext uri="{FF2B5EF4-FFF2-40B4-BE49-F238E27FC236}">
                <a16:creationId xmlns:a16="http://schemas.microsoft.com/office/drawing/2014/main" id="{CE8E02B8-A66E-C55D-317B-B34AA0DCCEA6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392" t="6782" r="27127" b="2869"/>
          <a:stretch/>
        </p:blipFill>
        <p:spPr>
          <a:xfrm>
            <a:off x="0" y="0"/>
            <a:ext cx="9143999" cy="51435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A7ED4A-D667-F98B-F71E-97615708C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771" y="-15649"/>
            <a:ext cx="1121229" cy="11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1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28DFB-9FBB-3CC2-2DD8-9E0B4A20EF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772025"/>
            <a:ext cx="490538" cy="273050"/>
          </a:xfrm>
        </p:spPr>
        <p:txBody>
          <a:bodyPr/>
          <a:lstStyle/>
          <a:p>
            <a:fld id="{0165B7C2-3226-754E-A4F2-C2B315718F1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72926-48D8-B074-5694-EF3815FAF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11" y="1205596"/>
            <a:ext cx="7692377" cy="27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31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2823A-563F-1F3D-6603-85EEC0920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283242-45DC-F89C-4713-2ED9C828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72" y="413663"/>
            <a:ext cx="2851937" cy="1012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903E1-821C-95BD-A0C6-A4BE0A0B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487" y="764336"/>
            <a:ext cx="5751812" cy="646331"/>
          </a:xfrm>
        </p:spPr>
        <p:txBody>
          <a:bodyPr/>
          <a:lstStyle/>
          <a:p>
            <a:pPr algn="ctr"/>
            <a:r>
              <a:rPr lang="en-CA" dirty="0"/>
              <a:t>Rules of the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829A7-EECE-1E80-D7C1-74023EEA4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72" y="1777335"/>
            <a:ext cx="7583487" cy="2556510"/>
          </a:xfrm>
        </p:spPr>
        <p:txBody>
          <a:bodyPr/>
          <a:lstStyle/>
          <a:p>
            <a:r>
              <a:rPr lang="en-CA" dirty="0"/>
              <a:t>Collaborate with competitors</a:t>
            </a:r>
          </a:p>
          <a:p>
            <a:r>
              <a:rPr lang="en-CA" dirty="0"/>
              <a:t>4/6 months spent not designing</a:t>
            </a:r>
          </a:p>
          <a:p>
            <a:r>
              <a:rPr lang="en-CA" dirty="0"/>
              <a:t>4 X the effort</a:t>
            </a:r>
          </a:p>
          <a:p>
            <a:pPr marL="0" indent="0">
              <a:buNone/>
            </a:pPr>
            <a:r>
              <a:rPr lang="en-CA" dirty="0"/>
              <a:t>				… online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1B01D-FC9C-3C36-6F39-B3DF151F8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65B7C2-3226-754E-A4F2-C2B315718F1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64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5E879-9BC7-CB63-7BAB-7A54EB75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F3F0FC-6BF4-0B85-A5E6-8151A308A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72" y="413663"/>
            <a:ext cx="2851937" cy="1012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AD501B-89AF-E96C-419B-2696B38E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487" y="764336"/>
            <a:ext cx="5751812" cy="646331"/>
          </a:xfrm>
        </p:spPr>
        <p:txBody>
          <a:bodyPr/>
          <a:lstStyle/>
          <a:p>
            <a:pPr algn="ctr"/>
            <a:r>
              <a:rPr lang="en-CA" dirty="0"/>
              <a:t>Project reductions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9563A-C9B0-6574-3107-5CD67AA09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72" y="1777335"/>
            <a:ext cx="7583487" cy="2082621"/>
          </a:xfrm>
        </p:spPr>
        <p:txBody>
          <a:bodyPr/>
          <a:lstStyle/>
          <a:p>
            <a:r>
              <a:rPr lang="en-CA" dirty="0"/>
              <a:t>Up to 93% heating energy demand</a:t>
            </a:r>
          </a:p>
          <a:p>
            <a:r>
              <a:rPr lang="en-CA" dirty="0"/>
              <a:t>Up to 99% carbon emissions</a:t>
            </a:r>
          </a:p>
          <a:p>
            <a:r>
              <a:rPr lang="en-CA" dirty="0"/>
              <a:t>Up to 60% embodied carbon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01A01-2830-9F86-FFEE-ABAD5515F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65B7C2-3226-754E-A4F2-C2B315718F1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50564"/>
      </p:ext>
    </p:extLst>
  </p:cSld>
  <p:clrMapOvr>
    <a:masterClrMapping/>
  </p:clrMapOvr>
</p:sld>
</file>

<file path=ppt/theme/theme1.xml><?xml version="1.0" encoding="utf-8"?>
<a:theme xmlns:a="http://schemas.openxmlformats.org/drawingml/2006/main" name="Pembina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embina-powerpoint-template-2024.potx" id="{52318DA3-99AD-4EB9-8D8A-C362152C6429}" vid="{C6F427E8-94E9-40CF-BA20-76F37147D2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a296b89e-8abc-49db-b68e-edd9bb7809e5" ContentTypeId="0x010100D7E2BF9E737C6B478982D2BDC92106BC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f2ed5e60f3c4f8984f283882cb94320 xmlns="52604411-7aeb-406e-8b34-4ce79a7293cc">
      <Terms xmlns="http://schemas.microsoft.com/office/infopath/2007/PartnerControls"/>
    </of2ed5e60f3c4f8984f283882cb94320>
    <ff7c4ad8664a4671b57370e258acad6a xmlns="52604411-7aeb-406e-8b34-4ce79a7293cc">
      <Terms xmlns="http://schemas.microsoft.com/office/infopath/2007/PartnerControls"/>
    </ff7c4ad8664a4671b57370e258acad6a>
    <lb2501113af74b44b8577cd68c5de52b xmlns="52604411-7aeb-406e-8b34-4ce79a7293cc">
      <Terms xmlns="http://schemas.microsoft.com/office/infopath/2007/PartnerControls"/>
    </lb2501113af74b44b8577cd68c5de52b>
    <l787e5950a9249679d0130235a9a791b xmlns="52604411-7aeb-406e-8b34-4ce79a7293cc">
      <Terms xmlns="http://schemas.microsoft.com/office/infopath/2007/PartnerControls"/>
    </l787e5950a9249679d0130235a9a791b>
    <TaxCatchAll xmlns="52604411-7aeb-406e-8b34-4ce79a7293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embina Document" ma:contentTypeID="0x010100D7E2BF9E737C6B478982D2BDC92106BC00D713BC2262823945A559F1809E65C4D2" ma:contentTypeVersion="11" ma:contentTypeDescription="" ma:contentTypeScope="" ma:versionID="589b7b9bc6f9e364e9197ab39820935a">
  <xsd:schema xmlns:xsd="http://www.w3.org/2001/XMLSchema" xmlns:xs="http://www.w3.org/2001/XMLSchema" xmlns:p="http://schemas.microsoft.com/office/2006/metadata/properties" xmlns:ns2="52604411-7aeb-406e-8b34-4ce79a7293cc" targetNamespace="http://schemas.microsoft.com/office/2006/metadata/properties" ma:root="true" ma:fieldsID="7fbfa014b3815eeee1887fd7597e36af" ns2:_="">
    <xsd:import namespace="52604411-7aeb-406e-8b34-4ce79a7293cc"/>
    <xsd:element name="properties">
      <xsd:complexType>
        <xsd:sequence>
          <xsd:element name="documentManagement">
            <xsd:complexType>
              <xsd:all>
                <xsd:element ref="ns2:ff7c4ad8664a4671b57370e258acad6a" minOccurs="0"/>
                <xsd:element ref="ns2:TaxCatchAll" minOccurs="0"/>
                <xsd:element ref="ns2:TaxCatchAllLabel" minOccurs="0"/>
                <xsd:element ref="ns2:of2ed5e60f3c4f8984f283882cb94320" minOccurs="0"/>
                <xsd:element ref="ns2:l787e5950a9249679d0130235a9a791b" minOccurs="0"/>
                <xsd:element ref="ns2:lb2501113af74b44b8577cd68c5de52b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04411-7aeb-406e-8b34-4ce79a7293cc" elementFormDefault="qualified">
    <xsd:import namespace="http://schemas.microsoft.com/office/2006/documentManagement/types"/>
    <xsd:import namespace="http://schemas.microsoft.com/office/infopath/2007/PartnerControls"/>
    <xsd:element name="ff7c4ad8664a4671b57370e258acad6a" ma:index="8" nillable="true" ma:taxonomy="true" ma:internalName="ff7c4ad8664a4671b57370e258acad6a" ma:taxonomyFieldName="Region" ma:displayName="Region" ma:default="" ma:fieldId="{ff7c4ad8-664a-4671-b573-70e258acad6a}" ma:sspId="a296b89e-8abc-49db-b68e-edd9bb7809e5" ma:termSetId="d0ef5e64-ccf8-4d0f-8f9e-d1bc0965d8f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ec9c9550-7a76-487f-8647-7318b9d5697e}" ma:internalName="TaxCatchAll" ma:showField="CatchAllData" ma:web="89db78f9-5bc9-4c45-991b-ccc1c24c3e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ec9c9550-7a76-487f-8647-7318b9d5697e}" ma:internalName="TaxCatchAllLabel" ma:readOnly="true" ma:showField="CatchAllDataLabel" ma:web="89db78f9-5bc9-4c45-991b-ccc1c24c3e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f2ed5e60f3c4f8984f283882cb94320" ma:index="12" nillable="true" ma:taxonomy="true" ma:internalName="of2ed5e60f3c4f8984f283882cb94320" ma:taxonomyFieldName="Topics" ma:displayName="Topics" ma:default="" ma:fieldId="{8f2ed5e6-0f3c-4f89-84f2-83882cb94320}" ma:taxonomyMulti="true" ma:sspId="a296b89e-8abc-49db-b68e-edd9bb7809e5" ma:termSetId="638057b0-b21b-42a9-a985-95f1f9da329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787e5950a9249679d0130235a9a791b" ma:index="14" nillable="true" ma:taxonomy="true" ma:internalName="l787e5950a9249679d0130235a9a791b" ma:taxonomyFieldName="ProposedRetention" ma:displayName="ProposedRetention" ma:default="" ma:fieldId="{5787e595-0a92-4967-9d01-30235a9a791b}" ma:sspId="a296b89e-8abc-49db-b68e-edd9bb7809e5" ma:termSetId="1899fd67-b032-445b-9d35-9f66b9475f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b2501113af74b44b8577cd68c5de52b" ma:index="16" nillable="true" ma:taxonomy="true" ma:internalName="lb2501113af74b44b8577cd68c5de52b" ma:taxonomyFieldName="IntranetTags" ma:displayName="IntranetTags" ma:default="" ma:fieldId="{5b250111-3af7-4b44-b857-7cd68c5de52b}" ma:taxonomyMulti="true" ma:sspId="a296b89e-8abc-49db-b68e-edd9bb7809e5" ma:termSetId="5f5240d4-68aa-42e3-adf3-f04e665f32e0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B9183B-BD37-47E3-90BA-FA33F73A172F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77436131-7FE4-471E-8829-CF439239A1F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52604411-7aeb-406e-8b34-4ce79a7293cc"/>
  </ds:schemaRefs>
</ds:datastoreItem>
</file>

<file path=customXml/itemProps3.xml><?xml version="1.0" encoding="utf-8"?>
<ds:datastoreItem xmlns:ds="http://schemas.openxmlformats.org/officeDocument/2006/customXml" ds:itemID="{721F3CDE-5FA0-42A4-9591-502BA4F0DA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604411-7aeb-406e-8b34-4ce79a7293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8E6D31C-4266-4ACC-AD23-B2E175D676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Pembina Blue</Template>
  <TotalTime>8264</TotalTime>
  <Words>592</Words>
  <Application>Microsoft Macintosh PowerPoint</Application>
  <PresentationFormat>On-screen Show (16:9)</PresentationFormat>
  <Paragraphs>225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Arial</vt:lpstr>
      <vt:lpstr>Calibri</vt:lpstr>
      <vt:lpstr>Candara</vt:lpstr>
      <vt:lpstr>Georgia</vt:lpstr>
      <vt:lpstr>Noto Sans</vt:lpstr>
      <vt:lpstr>Symbol</vt:lpstr>
      <vt:lpstr>Trebuchet MS</vt:lpstr>
      <vt:lpstr>Wingdings 2</vt:lpstr>
      <vt:lpstr>Pembina Blue</vt:lpstr>
      <vt:lpstr>An accidental building scientist</vt:lpstr>
      <vt:lpstr>PowerPoint Presentation</vt:lpstr>
      <vt:lpstr>PowerPoint Presentation</vt:lpstr>
      <vt:lpstr>PowerPoint Presentation</vt:lpstr>
      <vt:lpstr>Growth ≠ GHGs</vt:lpstr>
      <vt:lpstr>PowerPoint Presentation</vt:lpstr>
      <vt:lpstr>PowerPoint Presentation</vt:lpstr>
      <vt:lpstr>Rules of the game</vt:lpstr>
      <vt:lpstr>Project reductions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Government actions to grow supply</vt:lpstr>
      <vt:lpstr>Call to action</vt:lpstr>
      <vt:lpstr>Betsy Agar betsya@pembina.org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Betsy Agar</dc:creator>
  <cp:lastModifiedBy>Betsy Agar</cp:lastModifiedBy>
  <cp:revision>1</cp:revision>
  <dcterms:created xsi:type="dcterms:W3CDTF">2024-11-04T02:40:31Z</dcterms:created>
  <dcterms:modified xsi:type="dcterms:W3CDTF">2024-11-14T00:19:56Z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egion">
    <vt:lpwstr/>
  </property>
  <property fmtid="{D5CDD505-2E9C-101B-9397-08002B2CF9AE}" pid="3" name="lcf76f155ced4ddcb4097134ff3c332f">
    <vt:lpwstr/>
  </property>
  <property fmtid="{D5CDD505-2E9C-101B-9397-08002B2CF9AE}" pid="4" name="MediaServiceImageTags">
    <vt:lpwstr/>
  </property>
  <property fmtid="{D5CDD505-2E9C-101B-9397-08002B2CF9AE}" pid="5" name="IntranetTags">
    <vt:lpwstr/>
  </property>
  <property fmtid="{D5CDD505-2E9C-101B-9397-08002B2CF9AE}" pid="6" name="ContentTypeId">
    <vt:lpwstr>0x010100D7E2BF9E737C6B478982D2BDC92106BC00D713BC2262823945A559F1809E65C4D2</vt:lpwstr>
  </property>
  <property fmtid="{D5CDD505-2E9C-101B-9397-08002B2CF9AE}" pid="7" name="Topics">
    <vt:lpwstr/>
  </property>
  <property fmtid="{D5CDD505-2E9C-101B-9397-08002B2CF9AE}" pid="8" name="ProposedRetention">
    <vt:lpwstr/>
  </property>
</Properties>
</file>